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3" r:id="rId2"/>
  </p:sldMasterIdLst>
  <p:notesMasterIdLst>
    <p:notesMasterId r:id="rId6"/>
  </p:notesMasterIdLst>
  <p:sldIdLst>
    <p:sldId id="2145707379" r:id="rId3"/>
    <p:sldId id="2147328530" r:id="rId4"/>
    <p:sldId id="214570844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EEC62-BD89-48AF-8510-57A7246DA175}" v="302" dt="2022-06-03T11:47:25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2415" autoAdjust="0"/>
  </p:normalViewPr>
  <p:slideViewPr>
    <p:cSldViewPr snapToGrid="0">
      <p:cViewPr varScale="1">
        <p:scale>
          <a:sx n="136" d="100"/>
          <a:sy n="136" d="100"/>
        </p:scale>
        <p:origin x="389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pos, Attila" userId="ad9799ff-4e09-42a7-b716-f3d67b561de6" providerId="ADAL" clId="{CD69B1C9-5D79-41DF-8106-45F37C6F8D16}"/>
    <pc:docChg chg="custSel addSld modSld">
      <pc:chgData name="Sipos, Attila" userId="ad9799ff-4e09-42a7-b716-f3d67b561de6" providerId="ADAL" clId="{CD69B1C9-5D79-41DF-8106-45F37C6F8D16}" dt="2022-04-13T19:20:00.922" v="125" actId="20577"/>
      <pc:docMkLst>
        <pc:docMk/>
      </pc:docMkLst>
      <pc:sldChg chg="modNotesTx">
        <pc:chgData name="Sipos, Attila" userId="ad9799ff-4e09-42a7-b716-f3d67b561de6" providerId="ADAL" clId="{CD69B1C9-5D79-41DF-8106-45F37C6F8D16}" dt="2022-04-13T19:19:34.447" v="119" actId="20577"/>
        <pc:sldMkLst>
          <pc:docMk/>
          <pc:sldMk cId="3693752289" sldId="2103813613"/>
        </pc:sldMkLst>
      </pc:sldChg>
      <pc:sldChg chg="modSp mod">
        <pc:chgData name="Sipos, Attila" userId="ad9799ff-4e09-42a7-b716-f3d67b561de6" providerId="ADAL" clId="{CD69B1C9-5D79-41DF-8106-45F37C6F8D16}" dt="2022-04-06T11:21:10.096" v="118" actId="20577"/>
        <pc:sldMkLst>
          <pc:docMk/>
          <pc:sldMk cId="2397167332" sldId="2145707379"/>
        </pc:sldMkLst>
        <pc:spChg chg="mod">
          <ac:chgData name="Sipos, Attila" userId="ad9799ff-4e09-42a7-b716-f3d67b561de6" providerId="ADAL" clId="{CD69B1C9-5D79-41DF-8106-45F37C6F8D16}" dt="2022-04-06T11:21:10.096" v="118" actId="20577"/>
          <ac:spMkLst>
            <pc:docMk/>
            <pc:sldMk cId="2397167332" sldId="2145707379"/>
            <ac:spMk id="2" creationId="{00000000-0000-0000-0000-000000000000}"/>
          </ac:spMkLst>
        </pc:spChg>
        <pc:spChg chg="mod">
          <ac:chgData name="Sipos, Attila" userId="ad9799ff-4e09-42a7-b716-f3d67b561de6" providerId="ADAL" clId="{CD69B1C9-5D79-41DF-8106-45F37C6F8D16}" dt="2022-04-06T11:03:13.363" v="117" actId="20577"/>
          <ac:spMkLst>
            <pc:docMk/>
            <pc:sldMk cId="2397167332" sldId="2145707379"/>
            <ac:spMk id="5" creationId="{410BDF60-DD11-8A44-9768-D2A7ABCFAE20}"/>
          </ac:spMkLst>
        </pc:spChg>
      </pc:sldChg>
      <pc:sldChg chg="modNotesTx">
        <pc:chgData name="Sipos, Attila" userId="ad9799ff-4e09-42a7-b716-f3d67b561de6" providerId="ADAL" clId="{CD69B1C9-5D79-41DF-8106-45F37C6F8D16}" dt="2022-04-13T19:19:54.661" v="124" actId="20577"/>
        <pc:sldMkLst>
          <pc:docMk/>
          <pc:sldMk cId="1919555029" sldId="2145708432"/>
        </pc:sldMkLst>
      </pc:sldChg>
      <pc:sldChg chg="modNotes modNotesTx">
        <pc:chgData name="Sipos, Attila" userId="ad9799ff-4e09-42a7-b716-f3d67b561de6" providerId="ADAL" clId="{CD69B1C9-5D79-41DF-8106-45F37C6F8D16}" dt="2022-04-13T19:19:49.137" v="122" actId="27636"/>
        <pc:sldMkLst>
          <pc:docMk/>
          <pc:sldMk cId="1366281383" sldId="2145708434"/>
        </pc:sldMkLst>
      </pc:sldChg>
      <pc:sldChg chg="delSp add mod modNotes modNotesTx">
        <pc:chgData name="Sipos, Attila" userId="ad9799ff-4e09-42a7-b716-f3d67b561de6" providerId="ADAL" clId="{CD69B1C9-5D79-41DF-8106-45F37C6F8D16}" dt="2022-04-13T19:19:49.143" v="123" actId="27636"/>
        <pc:sldMkLst>
          <pc:docMk/>
          <pc:sldMk cId="2413370688" sldId="2145708436"/>
        </pc:sldMkLst>
        <pc:spChg chg="del">
          <ac:chgData name="Sipos, Attila" userId="ad9799ff-4e09-42a7-b716-f3d67b561de6" providerId="ADAL" clId="{CD69B1C9-5D79-41DF-8106-45F37C6F8D16}" dt="2022-04-06T10:28:10.693" v="2" actId="478"/>
          <ac:spMkLst>
            <pc:docMk/>
            <pc:sldMk cId="2413370688" sldId="2145708436"/>
            <ac:spMk id="5" creationId="{D5A3BD3E-0A71-294A-96B0-A7D85CF61546}"/>
          </ac:spMkLst>
        </pc:spChg>
      </pc:sldChg>
      <pc:sldChg chg="addSp delSp modSp add mod">
        <pc:chgData name="Sipos, Attila" userId="ad9799ff-4e09-42a7-b716-f3d67b561de6" providerId="ADAL" clId="{CD69B1C9-5D79-41DF-8106-45F37C6F8D16}" dt="2022-04-06T10:38:03.570" v="80" actId="20577"/>
        <pc:sldMkLst>
          <pc:docMk/>
          <pc:sldMk cId="1586955663" sldId="2145708449"/>
        </pc:sldMkLst>
        <pc:spChg chg="del">
          <ac:chgData name="Sipos, Attila" userId="ad9799ff-4e09-42a7-b716-f3d67b561de6" providerId="ADAL" clId="{CD69B1C9-5D79-41DF-8106-45F37C6F8D16}" dt="2022-04-06T10:30:33.650" v="4" actId="478"/>
          <ac:spMkLst>
            <pc:docMk/>
            <pc:sldMk cId="1586955663" sldId="2145708449"/>
            <ac:spMk id="4" creationId="{AED212EF-AE71-4E8F-8555-2A60529536BF}"/>
          </ac:spMkLst>
        </pc:spChg>
        <pc:spChg chg="mod">
          <ac:chgData name="Sipos, Attila" userId="ad9799ff-4e09-42a7-b716-f3d67b561de6" providerId="ADAL" clId="{CD69B1C9-5D79-41DF-8106-45F37C6F8D16}" dt="2022-04-06T10:30:55.592" v="38" actId="20577"/>
          <ac:spMkLst>
            <pc:docMk/>
            <pc:sldMk cId="1586955663" sldId="2145708449"/>
            <ac:spMk id="5" creationId="{FBB6D090-38EC-4E66-A0B0-4426D32EA423}"/>
          </ac:spMkLst>
        </pc:spChg>
        <pc:spChg chg="add mod">
          <ac:chgData name="Sipos, Attila" userId="ad9799ff-4e09-42a7-b716-f3d67b561de6" providerId="ADAL" clId="{CD69B1C9-5D79-41DF-8106-45F37C6F8D16}" dt="2022-04-06T10:38:03.570" v="80" actId="20577"/>
          <ac:spMkLst>
            <pc:docMk/>
            <pc:sldMk cId="1586955663" sldId="2145708449"/>
            <ac:spMk id="6" creationId="{5B104AA6-21E5-4E29-87E1-592BF4C5557F}"/>
          </ac:spMkLst>
        </pc:spChg>
      </pc:sldChg>
      <pc:sldChg chg="modNotesTx">
        <pc:chgData name="Sipos, Attila" userId="ad9799ff-4e09-42a7-b716-f3d67b561de6" providerId="ADAL" clId="{CD69B1C9-5D79-41DF-8106-45F37C6F8D16}" dt="2022-04-13T19:20:00.922" v="125" actId="20577"/>
        <pc:sldMkLst>
          <pc:docMk/>
          <pc:sldMk cId="50316330" sldId="2147328527"/>
        </pc:sldMkLst>
      </pc:sldChg>
    </pc:docChg>
  </pc:docChgLst>
  <pc:docChgLst>
    <pc:chgData name="Sipos, Attila" userId="ad9799ff-4e09-42a7-b716-f3d67b561de6" providerId="ADAL" clId="{05DEEC62-BD89-48AF-8510-57A7246DA175}"/>
    <pc:docChg chg="undo custSel addSld delSld modSld sldOrd">
      <pc:chgData name="Sipos, Attila" userId="ad9799ff-4e09-42a7-b716-f3d67b561de6" providerId="ADAL" clId="{05DEEC62-BD89-48AF-8510-57A7246DA175}" dt="2022-06-03T11:48:48.796" v="663" actId="20577"/>
      <pc:docMkLst>
        <pc:docMk/>
      </pc:docMkLst>
      <pc:sldChg chg="del">
        <pc:chgData name="Sipos, Attila" userId="ad9799ff-4e09-42a7-b716-f3d67b561de6" providerId="ADAL" clId="{05DEEC62-BD89-48AF-8510-57A7246DA175}" dt="2022-06-03T08:05:48.223" v="205" actId="47"/>
        <pc:sldMkLst>
          <pc:docMk/>
          <pc:sldMk cId="612229651" sldId="276"/>
        </pc:sldMkLst>
      </pc:sldChg>
      <pc:sldChg chg="del">
        <pc:chgData name="Sipos, Attila" userId="ad9799ff-4e09-42a7-b716-f3d67b561de6" providerId="ADAL" clId="{05DEEC62-BD89-48AF-8510-57A7246DA175}" dt="2022-06-03T08:04:48.079" v="178" actId="47"/>
        <pc:sldMkLst>
          <pc:docMk/>
          <pc:sldMk cId="3693752289" sldId="2103813613"/>
        </pc:sldMkLst>
      </pc:sldChg>
      <pc:sldChg chg="modSp mod">
        <pc:chgData name="Sipos, Attila" userId="ad9799ff-4e09-42a7-b716-f3d67b561de6" providerId="ADAL" clId="{05DEEC62-BD89-48AF-8510-57A7246DA175}" dt="2022-06-03T11:43:23.543" v="632" actId="20577"/>
        <pc:sldMkLst>
          <pc:docMk/>
          <pc:sldMk cId="2397167332" sldId="2145707379"/>
        </pc:sldMkLst>
        <pc:spChg chg="mod">
          <ac:chgData name="Sipos, Attila" userId="ad9799ff-4e09-42a7-b716-f3d67b561de6" providerId="ADAL" clId="{05DEEC62-BD89-48AF-8510-57A7246DA175}" dt="2022-06-03T11:43:23.543" v="632" actId="20577"/>
          <ac:spMkLst>
            <pc:docMk/>
            <pc:sldMk cId="2397167332" sldId="2145707379"/>
            <ac:spMk id="2" creationId="{00000000-0000-0000-0000-000000000000}"/>
          </ac:spMkLst>
        </pc:spChg>
        <pc:spChg chg="mod">
          <ac:chgData name="Sipos, Attila" userId="ad9799ff-4e09-42a7-b716-f3d67b561de6" providerId="ADAL" clId="{05DEEC62-BD89-48AF-8510-57A7246DA175}" dt="2022-06-03T07:52:27.144" v="136" actId="14100"/>
          <ac:spMkLst>
            <pc:docMk/>
            <pc:sldMk cId="2397167332" sldId="2145707379"/>
            <ac:spMk id="5" creationId="{410BDF60-DD11-8A44-9768-D2A7ABCFAE20}"/>
          </ac:spMkLst>
        </pc:spChg>
        <pc:spChg chg="mod">
          <ac:chgData name="Sipos, Attila" userId="ad9799ff-4e09-42a7-b716-f3d67b561de6" providerId="ADAL" clId="{05DEEC62-BD89-48AF-8510-57A7246DA175}" dt="2022-06-03T07:52:43.194" v="152" actId="20577"/>
          <ac:spMkLst>
            <pc:docMk/>
            <pc:sldMk cId="2397167332" sldId="2145707379"/>
            <ac:spMk id="6" creationId="{9207518D-80FE-884A-A257-CF0F1192E267}"/>
          </ac:spMkLst>
        </pc:spChg>
      </pc:sldChg>
      <pc:sldChg chg="del modNotes">
        <pc:chgData name="Sipos, Attila" userId="ad9799ff-4e09-42a7-b716-f3d67b561de6" providerId="ADAL" clId="{05DEEC62-BD89-48AF-8510-57A7246DA175}" dt="2022-06-03T08:04:51.349" v="181" actId="47"/>
        <pc:sldMkLst>
          <pc:docMk/>
          <pc:sldMk cId="1919555029" sldId="2145708432"/>
        </pc:sldMkLst>
      </pc:sldChg>
      <pc:sldChg chg="del">
        <pc:chgData name="Sipos, Attila" userId="ad9799ff-4e09-42a7-b716-f3d67b561de6" providerId="ADAL" clId="{05DEEC62-BD89-48AF-8510-57A7246DA175}" dt="2022-06-03T08:04:49.710" v="179" actId="47"/>
        <pc:sldMkLst>
          <pc:docMk/>
          <pc:sldMk cId="1366281383" sldId="2145708434"/>
        </pc:sldMkLst>
      </pc:sldChg>
      <pc:sldChg chg="del">
        <pc:chgData name="Sipos, Attila" userId="ad9799ff-4e09-42a7-b716-f3d67b561de6" providerId="ADAL" clId="{05DEEC62-BD89-48AF-8510-57A7246DA175}" dt="2022-06-03T08:04:50.641" v="180" actId="47"/>
        <pc:sldMkLst>
          <pc:docMk/>
          <pc:sldMk cId="2413370688" sldId="2145708436"/>
        </pc:sldMkLst>
      </pc:sldChg>
      <pc:sldChg chg="delSp modSp mod">
        <pc:chgData name="Sipos, Attila" userId="ad9799ff-4e09-42a7-b716-f3d67b561de6" providerId="ADAL" clId="{05DEEC62-BD89-48AF-8510-57A7246DA175}" dt="2022-06-03T08:05:27.171" v="204" actId="478"/>
        <pc:sldMkLst>
          <pc:docMk/>
          <pc:sldMk cId="1586955663" sldId="2145708449"/>
        </pc:sldMkLst>
        <pc:spChg chg="mod">
          <ac:chgData name="Sipos, Attila" userId="ad9799ff-4e09-42a7-b716-f3d67b561de6" providerId="ADAL" clId="{05DEEC62-BD89-48AF-8510-57A7246DA175}" dt="2022-06-03T08:05:07.575" v="203" actId="20577"/>
          <ac:spMkLst>
            <pc:docMk/>
            <pc:sldMk cId="1586955663" sldId="2145708449"/>
            <ac:spMk id="5" creationId="{FBB6D090-38EC-4E66-A0B0-4426D32EA423}"/>
          </ac:spMkLst>
        </pc:spChg>
        <pc:spChg chg="del">
          <ac:chgData name="Sipos, Attila" userId="ad9799ff-4e09-42a7-b716-f3d67b561de6" providerId="ADAL" clId="{05DEEC62-BD89-48AF-8510-57A7246DA175}" dt="2022-06-03T08:05:27.171" v="204" actId="478"/>
          <ac:spMkLst>
            <pc:docMk/>
            <pc:sldMk cId="1586955663" sldId="2145708449"/>
            <ac:spMk id="6" creationId="{5B104AA6-21E5-4E29-87E1-592BF4C5557F}"/>
          </ac:spMkLst>
        </pc:spChg>
      </pc:sldChg>
      <pc:sldChg chg="del">
        <pc:chgData name="Sipos, Attila" userId="ad9799ff-4e09-42a7-b716-f3d67b561de6" providerId="ADAL" clId="{05DEEC62-BD89-48AF-8510-57A7246DA175}" dt="2022-06-03T08:04:52.876" v="183" actId="47"/>
        <pc:sldMkLst>
          <pc:docMk/>
          <pc:sldMk cId="1350004309" sldId="2145708452"/>
        </pc:sldMkLst>
      </pc:sldChg>
      <pc:sldChg chg="del">
        <pc:chgData name="Sipos, Attila" userId="ad9799ff-4e09-42a7-b716-f3d67b561de6" providerId="ADAL" clId="{05DEEC62-BD89-48AF-8510-57A7246DA175}" dt="2022-06-03T08:04:52.192" v="182" actId="47"/>
        <pc:sldMkLst>
          <pc:docMk/>
          <pc:sldMk cId="50316330" sldId="2147328527"/>
        </pc:sldMkLst>
      </pc:sldChg>
      <pc:sldChg chg="addSp delSp modSp add del mod modAnim modShow">
        <pc:chgData name="Sipos, Attila" userId="ad9799ff-4e09-42a7-b716-f3d67b561de6" providerId="ADAL" clId="{05DEEC62-BD89-48AF-8510-57A7246DA175}" dt="2022-06-03T11:40:45.549" v="619" actId="47"/>
        <pc:sldMkLst>
          <pc:docMk/>
          <pc:sldMk cId="4178996893" sldId="2147328528"/>
        </pc:sldMkLst>
        <pc:spChg chg="mod modVis">
          <ac:chgData name="Sipos, Attila" userId="ad9799ff-4e09-42a7-b716-f3d67b561de6" providerId="ADAL" clId="{05DEEC62-BD89-48AF-8510-57A7246DA175}" dt="2022-06-03T10:39:57.212" v="610" actId="20577"/>
          <ac:spMkLst>
            <pc:docMk/>
            <pc:sldMk cId="4178996893" sldId="2147328528"/>
            <ac:spMk id="2" creationId="{00000000-0000-0000-0000-000000000000}"/>
          </ac:spMkLst>
        </pc:spChg>
        <pc:spChg chg="add del mod">
          <ac:chgData name="Sipos, Attila" userId="ad9799ff-4e09-42a7-b716-f3d67b561de6" providerId="ADAL" clId="{05DEEC62-BD89-48AF-8510-57A7246DA175}" dt="2022-06-03T08:03:13.463" v="156" actId="478"/>
          <ac:spMkLst>
            <pc:docMk/>
            <pc:sldMk cId="4178996893" sldId="2147328528"/>
            <ac:spMk id="4" creationId="{088FC14C-28BB-4980-A34F-F6414244EB4B}"/>
          </ac:spMkLst>
        </pc:spChg>
        <pc:spChg chg="del mod">
          <ac:chgData name="Sipos, Attila" userId="ad9799ff-4e09-42a7-b716-f3d67b561de6" providerId="ADAL" clId="{05DEEC62-BD89-48AF-8510-57A7246DA175}" dt="2022-06-03T08:03:07.164" v="155" actId="478"/>
          <ac:spMkLst>
            <pc:docMk/>
            <pc:sldMk cId="4178996893" sldId="2147328528"/>
            <ac:spMk id="5" creationId="{410BDF60-DD11-8A44-9768-D2A7ABCFAE20}"/>
          </ac:spMkLst>
        </pc:spChg>
        <pc:spChg chg="del">
          <ac:chgData name="Sipos, Attila" userId="ad9799ff-4e09-42a7-b716-f3d67b561de6" providerId="ADAL" clId="{05DEEC62-BD89-48AF-8510-57A7246DA175}" dt="2022-06-03T08:03:28.749" v="157" actId="478"/>
          <ac:spMkLst>
            <pc:docMk/>
            <pc:sldMk cId="4178996893" sldId="2147328528"/>
            <ac:spMk id="6" creationId="{9207518D-80FE-884A-A257-CF0F1192E267}"/>
          </ac:spMkLst>
        </pc:spChg>
        <pc:spChg chg="add del mod">
          <ac:chgData name="Sipos, Attila" userId="ad9799ff-4e09-42a7-b716-f3d67b561de6" providerId="ADAL" clId="{05DEEC62-BD89-48AF-8510-57A7246DA175}" dt="2022-06-03T08:03:33.451" v="158" actId="478"/>
          <ac:spMkLst>
            <pc:docMk/>
            <pc:sldMk cId="4178996893" sldId="2147328528"/>
            <ac:spMk id="11" creationId="{25FA98D2-D2CF-45FD-BC7E-4BFCBCB4AF0F}"/>
          </ac:spMkLst>
        </pc:spChg>
        <pc:spChg chg="add mod modVis">
          <ac:chgData name="Sipos, Attila" userId="ad9799ff-4e09-42a7-b716-f3d67b561de6" providerId="ADAL" clId="{05DEEC62-BD89-48AF-8510-57A7246DA175}" dt="2022-06-03T10:23:22.159" v="563" actId="33935"/>
          <ac:spMkLst>
            <pc:docMk/>
            <pc:sldMk cId="4178996893" sldId="2147328528"/>
            <ac:spMk id="12" creationId="{F7AFDA9F-24D4-4144-957F-00FCCE0C5CD5}"/>
          </ac:spMkLst>
        </pc:spChg>
        <pc:spChg chg="add mod modVis">
          <ac:chgData name="Sipos, Attila" userId="ad9799ff-4e09-42a7-b716-f3d67b561de6" providerId="ADAL" clId="{05DEEC62-BD89-48AF-8510-57A7246DA175}" dt="2022-06-03T10:23:22.159" v="563" actId="33935"/>
          <ac:spMkLst>
            <pc:docMk/>
            <pc:sldMk cId="4178996893" sldId="2147328528"/>
            <ac:spMk id="13" creationId="{F611B4AB-7575-4934-9EEB-04A1DF5C9C92}"/>
          </ac:spMkLst>
        </pc:spChg>
        <pc:spChg chg="add mod modVis">
          <ac:chgData name="Sipos, Attila" userId="ad9799ff-4e09-42a7-b716-f3d67b561de6" providerId="ADAL" clId="{05DEEC62-BD89-48AF-8510-57A7246DA175}" dt="2022-06-03T10:23:22.159" v="563" actId="33935"/>
          <ac:spMkLst>
            <pc:docMk/>
            <pc:sldMk cId="4178996893" sldId="2147328528"/>
            <ac:spMk id="14" creationId="{23D96F7E-0784-42B3-880B-09643A8C678B}"/>
          </ac:spMkLst>
        </pc:spChg>
        <pc:spChg chg="add mod modVis">
          <ac:chgData name="Sipos, Attila" userId="ad9799ff-4e09-42a7-b716-f3d67b561de6" providerId="ADAL" clId="{05DEEC62-BD89-48AF-8510-57A7246DA175}" dt="2022-06-03T10:23:22.159" v="563" actId="33935"/>
          <ac:spMkLst>
            <pc:docMk/>
            <pc:sldMk cId="4178996893" sldId="2147328528"/>
            <ac:spMk id="15" creationId="{56CDBC9B-62F9-4AE7-9F4F-1A2F8E45EE90}"/>
          </ac:spMkLst>
        </pc:spChg>
        <pc:spChg chg="add mod modVis">
          <ac:chgData name="Sipos, Attila" userId="ad9799ff-4e09-42a7-b716-f3d67b561de6" providerId="ADAL" clId="{05DEEC62-BD89-48AF-8510-57A7246DA175}" dt="2022-06-03T10:23:22.159" v="563" actId="33935"/>
          <ac:spMkLst>
            <pc:docMk/>
            <pc:sldMk cId="4178996893" sldId="2147328528"/>
            <ac:spMk id="16" creationId="{A6A5D4D3-6756-4B1B-B17D-CFA0372C9C65}"/>
          </ac:spMkLst>
        </pc:spChg>
        <pc:spChg chg="add mod modVis">
          <ac:chgData name="Sipos, Attila" userId="ad9799ff-4e09-42a7-b716-f3d67b561de6" providerId="ADAL" clId="{05DEEC62-BD89-48AF-8510-57A7246DA175}" dt="2022-06-03T10:23:22.159" v="563" actId="33935"/>
          <ac:spMkLst>
            <pc:docMk/>
            <pc:sldMk cId="4178996893" sldId="2147328528"/>
            <ac:spMk id="17" creationId="{75657D26-EA09-4454-BF28-3710F1EDBE8C}"/>
          </ac:spMkLst>
        </pc:spChg>
        <pc:spChg chg="add mod modVis">
          <ac:chgData name="Sipos, Attila" userId="ad9799ff-4e09-42a7-b716-f3d67b561de6" providerId="ADAL" clId="{05DEEC62-BD89-48AF-8510-57A7246DA175}" dt="2022-06-03T10:23:22.159" v="563" actId="33935"/>
          <ac:spMkLst>
            <pc:docMk/>
            <pc:sldMk cId="4178996893" sldId="2147328528"/>
            <ac:spMk id="18" creationId="{DB477815-B8AB-4512-A4B2-11E6EED31FC3}"/>
          </ac:spMkLst>
        </pc:spChg>
        <pc:grpChg chg="mod modVis">
          <ac:chgData name="Sipos, Attila" userId="ad9799ff-4e09-42a7-b716-f3d67b561de6" providerId="ADAL" clId="{05DEEC62-BD89-48AF-8510-57A7246DA175}" dt="2022-06-03T10:23:22.159" v="563" actId="33935"/>
          <ac:grpSpMkLst>
            <pc:docMk/>
            <pc:sldMk cId="4178996893" sldId="2147328528"/>
            <ac:grpSpMk id="7" creationId="{78344EF5-3CA8-4119-93D8-2C961788B1A7}"/>
          </ac:grpSpMkLst>
        </pc:grpChg>
      </pc:sldChg>
      <pc:sldChg chg="add del ord">
        <pc:chgData name="Sipos, Attila" userId="ad9799ff-4e09-42a7-b716-f3d67b561de6" providerId="ADAL" clId="{05DEEC62-BD89-48AF-8510-57A7246DA175}" dt="2022-06-03T11:37:39.595" v="618" actId="47"/>
        <pc:sldMkLst>
          <pc:docMk/>
          <pc:sldMk cId="1610783623" sldId="2147328529"/>
        </pc:sldMkLst>
      </pc:sldChg>
      <pc:sldChg chg="delSp modSp add mod modClrScheme chgLayout">
        <pc:chgData name="Sipos, Attila" userId="ad9799ff-4e09-42a7-b716-f3d67b561de6" providerId="ADAL" clId="{05DEEC62-BD89-48AF-8510-57A7246DA175}" dt="2022-06-03T11:48:48.796" v="663" actId="20577"/>
        <pc:sldMkLst>
          <pc:docMk/>
          <pc:sldMk cId="652650724" sldId="2147328530"/>
        </pc:sldMkLst>
        <pc:spChg chg="mod ord modVis">
          <ac:chgData name="Sipos, Attila" userId="ad9799ff-4e09-42a7-b716-f3d67b561de6" providerId="ADAL" clId="{05DEEC62-BD89-48AF-8510-57A7246DA175}" dt="2022-06-03T11:48:48.796" v="663" actId="20577"/>
          <ac:spMkLst>
            <pc:docMk/>
            <pc:sldMk cId="652650724" sldId="2147328530"/>
            <ac:spMk id="2" creationId="{00000000-0000-0000-0000-000000000000}"/>
          </ac:spMkLst>
        </pc:spChg>
        <pc:spChg chg="mod modVis">
          <ac:chgData name="Sipos, Attila" userId="ad9799ff-4e09-42a7-b716-f3d67b561de6" providerId="ADAL" clId="{05DEEC62-BD89-48AF-8510-57A7246DA175}" dt="2022-06-03T11:47:36.882" v="662" actId="33935"/>
          <ac:spMkLst>
            <pc:docMk/>
            <pc:sldMk cId="652650724" sldId="2147328530"/>
            <ac:spMk id="12" creationId="{F7AFDA9F-24D4-4144-957F-00FCCE0C5CD5}"/>
          </ac:spMkLst>
        </pc:spChg>
        <pc:spChg chg="mod modVis">
          <ac:chgData name="Sipos, Attila" userId="ad9799ff-4e09-42a7-b716-f3d67b561de6" providerId="ADAL" clId="{05DEEC62-BD89-48AF-8510-57A7246DA175}" dt="2022-06-03T11:47:36.882" v="662" actId="33935"/>
          <ac:spMkLst>
            <pc:docMk/>
            <pc:sldMk cId="652650724" sldId="2147328530"/>
            <ac:spMk id="13" creationId="{F611B4AB-7575-4934-9EEB-04A1DF5C9C92}"/>
          </ac:spMkLst>
        </pc:spChg>
        <pc:spChg chg="mod modVis">
          <ac:chgData name="Sipos, Attila" userId="ad9799ff-4e09-42a7-b716-f3d67b561de6" providerId="ADAL" clId="{05DEEC62-BD89-48AF-8510-57A7246DA175}" dt="2022-06-03T11:47:36.882" v="662" actId="33935"/>
          <ac:spMkLst>
            <pc:docMk/>
            <pc:sldMk cId="652650724" sldId="2147328530"/>
            <ac:spMk id="14" creationId="{23D96F7E-0784-42B3-880B-09643A8C678B}"/>
          </ac:spMkLst>
        </pc:spChg>
        <pc:spChg chg="mod modVis">
          <ac:chgData name="Sipos, Attila" userId="ad9799ff-4e09-42a7-b716-f3d67b561de6" providerId="ADAL" clId="{05DEEC62-BD89-48AF-8510-57A7246DA175}" dt="2022-06-03T11:47:36.882" v="662" actId="33935"/>
          <ac:spMkLst>
            <pc:docMk/>
            <pc:sldMk cId="652650724" sldId="2147328530"/>
            <ac:spMk id="15" creationId="{56CDBC9B-62F9-4AE7-9F4F-1A2F8E45EE90}"/>
          </ac:spMkLst>
        </pc:spChg>
        <pc:spChg chg="mod modVis">
          <ac:chgData name="Sipos, Attila" userId="ad9799ff-4e09-42a7-b716-f3d67b561de6" providerId="ADAL" clId="{05DEEC62-BD89-48AF-8510-57A7246DA175}" dt="2022-06-03T11:47:36.882" v="662" actId="33935"/>
          <ac:spMkLst>
            <pc:docMk/>
            <pc:sldMk cId="652650724" sldId="2147328530"/>
            <ac:spMk id="16" creationId="{A6A5D4D3-6756-4B1B-B17D-CFA0372C9C65}"/>
          </ac:spMkLst>
        </pc:spChg>
        <pc:spChg chg="mod modVis">
          <ac:chgData name="Sipos, Attila" userId="ad9799ff-4e09-42a7-b716-f3d67b561de6" providerId="ADAL" clId="{05DEEC62-BD89-48AF-8510-57A7246DA175}" dt="2022-06-03T11:47:25.812" v="661" actId="20577"/>
          <ac:spMkLst>
            <pc:docMk/>
            <pc:sldMk cId="652650724" sldId="2147328530"/>
            <ac:spMk id="17" creationId="{75657D26-EA09-4454-BF28-3710F1EDBE8C}"/>
          </ac:spMkLst>
        </pc:spChg>
        <pc:spChg chg="mod modVis">
          <ac:chgData name="Sipos, Attila" userId="ad9799ff-4e09-42a7-b716-f3d67b561de6" providerId="ADAL" clId="{05DEEC62-BD89-48AF-8510-57A7246DA175}" dt="2022-06-03T11:47:36.882" v="662" actId="33935"/>
          <ac:spMkLst>
            <pc:docMk/>
            <pc:sldMk cId="652650724" sldId="2147328530"/>
            <ac:spMk id="18" creationId="{DB477815-B8AB-4512-A4B2-11E6EED31FC3}"/>
          </ac:spMkLst>
        </pc:spChg>
        <pc:grpChg chg="del">
          <ac:chgData name="Sipos, Attila" userId="ad9799ff-4e09-42a7-b716-f3d67b561de6" providerId="ADAL" clId="{05DEEC62-BD89-48AF-8510-57A7246DA175}" dt="2022-06-03T11:36:59.090" v="616" actId="478"/>
          <ac:grpSpMkLst>
            <pc:docMk/>
            <pc:sldMk cId="652650724" sldId="2147328530"/>
            <ac:grpSpMk id="7" creationId="{78344EF5-3CA8-4119-93D8-2C961788B1A7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24A29-CDE9-49F2-AC1A-F4835AAEE080}" type="datetimeFigureOut">
              <a:rPr lang="hu-HU" smtClean="0"/>
              <a:t>2022. 06. 03.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D8FAC-B0CA-4B8E-8591-D9672010A93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37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icHPE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icHP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83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icHPE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ricHPE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55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light in the sky&#10;&#10;GettyImages-982528746_1600_0_72_RGB.jpg">
            <a:extLst>
              <a:ext uri="{FF2B5EF4-FFF2-40B4-BE49-F238E27FC236}">
                <a16:creationId xmlns:a16="http://schemas.microsoft.com/office/drawing/2014/main" id="{F168AB22-BEE4-E446-98E0-A1894167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F39080-FE9F-D645-9ABC-64AD181D7BC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pic>
        <p:nvPicPr>
          <p:cNvPr id="5" name="Picture 4" descr="aiops_image.jpg">
            <a:extLst>
              <a:ext uri="{FF2B5EF4-FFF2-40B4-BE49-F238E27FC236}">
                <a16:creationId xmlns:a16="http://schemas.microsoft.com/office/drawing/2014/main" id="{ACA8DBB6-C90C-054A-8960-211559ACE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schemeClr val="bg1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87376D2-6A59-4BA9-8EA0-2ACD180817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HPE INTERNAL USE ONLY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C7CA71CE-C053-471F-9DCA-CD481E01A6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4" name="Element">
              <a:extLst>
                <a:ext uri="{FF2B5EF4-FFF2-40B4-BE49-F238E27FC236}">
                  <a16:creationId xmlns:a16="http://schemas.microsoft.com/office/drawing/2014/main" id="{E3099459-FF93-42DF-AF0B-9F971EEC0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  <p:sp>
          <p:nvSpPr>
            <p:cNvPr id="20" name="Wordmark">
              <a:extLst>
                <a:ext uri="{FF2B5EF4-FFF2-40B4-BE49-F238E27FC236}">
                  <a16:creationId xmlns:a16="http://schemas.microsoft.com/office/drawing/2014/main" id="{75AF4DC2-08D7-4947-BE56-AB4767049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4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ops_image.jpg">
            <a:extLst>
              <a:ext uri="{FF2B5EF4-FFF2-40B4-BE49-F238E27FC236}">
                <a16:creationId xmlns:a16="http://schemas.microsoft.com/office/drawing/2014/main" id="{D7C695F8-89A5-574D-AB85-32E002DE3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8329E1-5BC4-F44A-9655-2F069DFCBDC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F322F-DD79-7E44-86FB-12397BFD6BD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FAB0AA79-E0A5-F449-9D8A-F3EFA271760E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71441D17-F569-4929-BED2-B3C594D2E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52C54A16-447D-4A74-9122-F46E4BC7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9926132-14B5-462D-8011-DBD07D3A4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698795D-6546-4F01-AD74-FF78AF2E67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568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1ABBA5-CC93-8749-AB38-042614F838E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89122" y="2691855"/>
            <a:ext cx="3566206" cy="795528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sz="2400" baseline="0" dirty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add</a:t>
            </a:r>
            <a:br>
              <a:rPr lang="en-US"/>
            </a:br>
            <a:r>
              <a:rPr lang="en-US"/>
              <a:t>two-line subtitle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289122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2D12F7D-5A80-4CB3-A519-0EC3099CA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77D698-96B1-4B1C-AC10-E28AA67073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5" name="Element">
            <a:extLst>
              <a:ext uri="{FF2B5EF4-FFF2-40B4-BE49-F238E27FC236}">
                <a16:creationId xmlns:a16="http://schemas.microsoft.com/office/drawing/2014/main" id="{7E5F74B0-657C-4A4B-81CE-6220E0598CC2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CD3B18-43E9-0443-80B1-F24E7179D8D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733DCFCB-B207-ED40-81B2-B9160DC30F76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2" y="2534960"/>
            <a:ext cx="3546475" cy="3446462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37736B1-D7A7-4407-BE85-C3B77D9DE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C2633DB1-4E58-49AF-9CC5-F4480459AE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260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icture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6A3A34-806B-A94D-836B-62B774F003F8}"/>
              </a:ext>
            </a:extLst>
          </p:cNvPr>
          <p:cNvSpPr/>
          <p:nvPr userDrawn="1"/>
        </p:nvSpPr>
        <p:spPr bwMode="ltGray">
          <a:xfrm>
            <a:off x="0" y="0"/>
            <a:ext cx="4076700" cy="685800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685C0DB9-A0DF-42B9-B705-83944EECB3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edge-to-edge picture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085FE46-B145-48DA-84CC-BEC7ABB0F6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62B249EC-9477-452C-91FB-A412BD37E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B5697F04-9249-CD4C-8DCC-ABE93EC0304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266494-8AC0-264D-960C-0E07D131CD83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1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69A3E8D-DCFB-4D37-86BB-56632B0912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5100" y="995363"/>
            <a:ext cx="7844500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1E92FAC-B699-43F5-B87D-2D8B714080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38747A7-25DE-48D8-8D31-0F3DF66ADF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AE16C593-CAD0-E749-991E-2CF8C148B74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2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8A4DCB-443F-014D-B8AC-BC20D0FD083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819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B83E18-AD9B-AD42-AE97-F4CEF312B3C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285743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4313365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27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1AFC58-2DBE-344F-B5A9-D2681C944F1A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84DB124-5DB1-4AD3-9276-D81D2209D1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15445" y="999540"/>
            <a:ext cx="3257847" cy="51005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B8E13A3-BC15-450D-96D1-EB785D605BB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91AA25E-ECBD-44CD-9DE9-F058616E771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260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FF66C0-15FF-0C4B-B2C7-33E767597C8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172895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1EEBA4-9351-4C42-9CB1-BC966ADFAF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2725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1000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F79D366-784C-495D-8F64-93E8B37F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33220B8-73BB-42A1-AE6B-0898C72176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278F3E4F-3B9E-412C-A6C9-621D3C25AA9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78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45751B-D7D3-CB4E-8BE4-CF7F1BF3C06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05705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39004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864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A78EDA-C2C4-C544-BF73-291CCA9EA09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5BD124-6171-43C5-8405-25101FA6FB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94740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Bar 3">
            <a:extLst>
              <a:ext uri="{FF2B5EF4-FFF2-40B4-BE49-F238E27FC236}">
                <a16:creationId xmlns:a16="http://schemas.microsoft.com/office/drawing/2014/main" id="{42FA215D-0B81-4E67-9714-4DF602504A3A}"/>
              </a:ext>
            </a:extLst>
          </p:cNvPr>
          <p:cNvSpPr/>
          <p:nvPr userDrawn="1"/>
        </p:nvSpPr>
        <p:spPr>
          <a:xfrm>
            <a:off x="8097009" y="4258726"/>
            <a:ext cx="3679200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4239004" y="4258726"/>
            <a:ext cx="36792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6735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36792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79447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850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ement">
            <a:extLst>
              <a:ext uri="{FF2B5EF4-FFF2-40B4-BE49-F238E27FC236}">
                <a16:creationId xmlns:a16="http://schemas.microsoft.com/office/drawing/2014/main" id="{F92155D9-0F9E-F641-B7AD-9F5D80ABE46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EE3E2CEF-B9DC-4BC7-912D-0AF3140E0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CC7B28-F85E-49B0-A5ED-82D39FF68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52CF67-7C64-4A36-818E-9739F15599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E686EF5-477F-4DCE-824F-3C05B5AA65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830C9-69B5-CA45-B07D-0C3C663B4778}"/>
              </a:ext>
            </a:extLst>
          </p:cNvPr>
          <p:cNvSpPr txBox="1"/>
          <p:nvPr userDrawn="1"/>
        </p:nvSpPr>
        <p:spPr>
          <a:xfrm>
            <a:off x="3112851" y="6128426"/>
            <a:ext cx="0" cy="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US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DD89FA4-1D47-4B4D-A0FF-E7524EEE05C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1" y="4310712"/>
            <a:ext cx="5688012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6222013" y="4258726"/>
            <a:ext cx="55620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FE93BF0-E1B7-4E00-B095-E182346B5D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2013" y="985963"/>
            <a:ext cx="55620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5661163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55620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48EE7C4-611A-445E-A636-05C3A89474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5626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39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ge-To-Ed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8572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Single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ctr">
              <a:lnSpc>
                <a:spcPct val="75000"/>
              </a:lnSpc>
              <a:defRPr sz="17000">
                <a:blipFill dpi="0" rotWithShape="1">
                  <a:blip r:embed="rId2"/>
                  <a:srcRect/>
                  <a:tile tx="0" ty="0" sx="100000" sy="100000" flip="xy" algn="l"/>
                </a:blipFill>
                <a:latin typeface="+mj-lt"/>
              </a:defRPr>
            </a:lvl1pPr>
          </a:lstStyle>
          <a:p>
            <a:r>
              <a:rPr lang="en-US"/>
              <a:t>Single line</a:t>
            </a:r>
          </a:p>
        </p:txBody>
      </p:sp>
    </p:spTree>
    <p:extLst>
      <p:ext uri="{BB962C8B-B14F-4D97-AF65-F5344CB8AC3E}">
        <p14:creationId xmlns:p14="http://schemas.microsoft.com/office/powerpoint/2010/main" val="2275250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Multiple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l">
              <a:lnSpc>
                <a:spcPct val="65000"/>
              </a:lnSpc>
              <a:defRPr sz="12500">
                <a:blipFill dpi="0" rotWithShape="1">
                  <a:blip r:embed="rId2"/>
                  <a:srcRect/>
                  <a:tile tx="0" ty="0" sx="100000" sy="100000" flip="xy" algn="l"/>
                </a:blipFill>
              </a:defRPr>
            </a:lvl1pPr>
          </a:lstStyle>
          <a:p>
            <a:r>
              <a:rPr lang="en-US"/>
              <a:t>Multiple </a:t>
            </a:r>
            <a:br>
              <a:rPr lang="en-US"/>
            </a:br>
            <a:r>
              <a:rPr lang="en-US"/>
              <a:t>lines </a:t>
            </a:r>
          </a:p>
        </p:txBody>
      </p:sp>
    </p:spTree>
    <p:extLst>
      <p:ext uri="{BB962C8B-B14F-4D97-AF65-F5344CB8AC3E}">
        <p14:creationId xmlns:p14="http://schemas.microsoft.com/office/powerpoint/2010/main" val="3872098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7223B1E9-C6E8-444C-BB25-CD38C4CC8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2856" y="6301811"/>
            <a:ext cx="684344" cy="365125"/>
          </a:xfrm>
        </p:spPr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8E642A46-EC20-B14F-B22D-7DA8739A8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696" y="6129337"/>
            <a:ext cx="7481160" cy="411581"/>
          </a:xfrm>
        </p:spPr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98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5D5BB30E-8FED-4853-AD8A-7BB93B3FF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943CF-96CE-0C44-B197-4A265874CDA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100000"/>
                  <a:alpha val="0"/>
                </a:schemeClr>
              </a:gs>
              <a:gs pos="46000">
                <a:schemeClr val="tx1">
                  <a:alpha val="7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and, dark&#10;&#10;Description automatically generated">
            <a:extLst>
              <a:ext uri="{FF2B5EF4-FFF2-40B4-BE49-F238E27FC236}">
                <a16:creationId xmlns:a16="http://schemas.microsoft.com/office/drawing/2014/main" id="{B530195C-CF23-3848-A820-35C265609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692"/>
          <a:stretch/>
        </p:blipFill>
        <p:spPr>
          <a:xfrm>
            <a:off x="0" y="1419051"/>
            <a:ext cx="12192000" cy="5438949"/>
          </a:xfrm>
          <a:prstGeom prst="rect">
            <a:avLst/>
          </a:prstGeom>
        </p:spPr>
      </p:pic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5D5BB30E-8FED-4853-AD8A-7BB93B3FF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37868-2C24-6241-94F2-46E6310EE7B6}"/>
              </a:ext>
            </a:extLst>
          </p:cNvPr>
          <p:cNvSpPr/>
          <p:nvPr userDrawn="1"/>
        </p:nvSpPr>
        <p:spPr bwMode="ltGray">
          <a:xfrm>
            <a:off x="0" y="0"/>
            <a:ext cx="12192000" cy="5438949"/>
          </a:xfrm>
          <a:prstGeom prst="rect">
            <a:avLst/>
          </a:prstGeom>
          <a:gradFill>
            <a:gsLst>
              <a:gs pos="57000">
                <a:schemeClr val="tx1"/>
              </a:gs>
              <a:gs pos="99000">
                <a:schemeClr val="tx1">
                  <a:alpha val="0"/>
                </a:scheme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8C5890CC-2F42-8646-84EE-899B07AB3E9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and, dark&#10;&#10;Description automatically generated">
            <a:extLst>
              <a:ext uri="{FF2B5EF4-FFF2-40B4-BE49-F238E27FC236}">
                <a16:creationId xmlns:a16="http://schemas.microsoft.com/office/drawing/2014/main" id="{1D53570D-C3EC-C14D-B42A-2C227C84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lement">
            <a:extLst>
              <a:ext uri="{FF2B5EF4-FFF2-40B4-BE49-F238E27FC236}">
                <a16:creationId xmlns:a16="http://schemas.microsoft.com/office/drawing/2014/main" id="{C020B819-B800-B543-ADA1-08EF7110F552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 Placeholder">
            <a:extLst>
              <a:ext uri="{FF2B5EF4-FFF2-40B4-BE49-F238E27FC236}">
                <a16:creationId xmlns:a16="http://schemas.microsoft.com/office/drawing/2014/main" id="{6BDD934D-C46A-42E7-82F9-E43F9A360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442" y="3528820"/>
            <a:ext cx="11517557" cy="20551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Speaker contact information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62127D76-909D-4C18-BB52-4DDB379ACAE3}"/>
              </a:ext>
            </a:extLst>
          </p:cNvPr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56764AC-9C6B-4C1D-BE2B-C4E8A08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9" y="521016"/>
            <a:ext cx="6195700" cy="2828660"/>
          </a:xfrm>
        </p:spPr>
        <p:txBody>
          <a:bodyPr anchor="b"/>
          <a:lstStyle>
            <a:lvl1pPr>
              <a:lnSpc>
                <a:spcPct val="85000"/>
              </a:lnSpc>
              <a:defRPr sz="4400"/>
            </a:lvl1pPr>
          </a:lstStyle>
          <a:p>
            <a:r>
              <a:rPr lang="en-US"/>
              <a:t>Click to add thank you message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B08835D9-51EC-4CAD-A07F-93C2FF416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4720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853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FD6409E3-B41F-1641-9BA9-5277D902DB0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bg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285743" y="2085631"/>
            <a:ext cx="8657275" cy="369332"/>
            <a:chOff x="1797664" y="2085631"/>
            <a:chExt cx="8657274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285743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753882" y="3148295"/>
            <a:ext cx="8189135" cy="369332"/>
            <a:chOff x="2265804" y="3155687"/>
            <a:chExt cx="8189134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753883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AD3FC5EF-E69D-4618-8443-A903DF0604E7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403F5446-4250-45EA-9C49-CC372FEF99B3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4773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23912C-E520-9F46-AB81-211C569963A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1EEFD7A0-038C-8842-8732-EB936281758A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Name, title, company"/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sp>
        <p:nvSpPr>
          <p:cNvPr id="11" name="Quote"/>
          <p:cNvSpPr>
            <a:spLocks noGrp="1"/>
          </p:cNvSpPr>
          <p:nvPr>
            <p:ph type="title" hasCustomPrompt="1"/>
          </p:nvPr>
        </p:nvSpPr>
        <p:spPr>
          <a:xfrm>
            <a:off x="284398" y="685800"/>
            <a:ext cx="9106250" cy="3075861"/>
          </a:xfrm>
        </p:spPr>
        <p:txBody>
          <a:bodyPr lIns="91440" anchor="b" anchorCtr="0"/>
          <a:lstStyle>
            <a:lvl1pPr marL="219456" indent="-219456">
              <a:defRPr sz="4600" cap="none" baseline="0">
                <a:latin typeface="+mn-lt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6E5649-B5F3-4893-ACEE-FDDDEA277D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C9133F1-6679-476E-AEFD-931027BED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5214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04950"/>
            <a:ext cx="12192000" cy="3295651"/>
          </a:xfrm>
          <a:solidFill>
            <a:schemeClr val="tx1"/>
          </a:solidFill>
        </p:spPr>
        <p:txBody>
          <a:bodyPr rIns="1828800" bIns="9000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Picture placeholder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EEF92A3-A948-430A-BA72-93EBB9877D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22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Picture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Click to add edge-to-edge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>
                <a:solidFill>
                  <a:srgbClr val="787871"/>
                </a:solidFill>
              </a:rPr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85750" y="999160"/>
            <a:ext cx="11525249" cy="5096839"/>
          </a:xfrm>
        </p:spPr>
        <p:txBody>
          <a:bodyPr lIns="91440" rIns="91440"/>
          <a:lstStyle>
            <a:lvl1pPr>
              <a:buClrTx/>
              <a:defRPr>
                <a:latin typeface="MetricHPE" panose="020B0503030202060203" pitchFamily="34" charset="0"/>
              </a:defRPr>
            </a:lvl1pPr>
            <a:lvl2pPr>
              <a:buClrTx/>
              <a:defRPr>
                <a:latin typeface="MetricHPE" panose="020B0503030202060203" pitchFamily="34" charset="0"/>
              </a:defRPr>
            </a:lvl2pPr>
            <a:lvl3pPr>
              <a:buClrTx/>
              <a:defRPr>
                <a:latin typeface="MetricHPE" panose="020B0503030202060203" pitchFamily="34" charset="0"/>
              </a:defRPr>
            </a:lvl3pPr>
            <a:lvl4pPr>
              <a:buClrTx/>
              <a:defRPr>
                <a:latin typeface="MetricHPE" panose="020B0503030202060203" pitchFamily="34" charset="0"/>
              </a:defRPr>
            </a:lvl4pPr>
            <a:lvl5pPr>
              <a:buClrTx/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>
                <a:solidFill>
                  <a:srgbClr val="787871"/>
                </a:solidFill>
              </a:rPr>
              <a:t>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2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89696" y="387449"/>
            <a:ext cx="11421305" cy="42703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add one-line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85103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 Light" panose="020B030303020206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8939" y="1018211"/>
            <a:ext cx="11422063" cy="5077790"/>
          </a:xfrm>
        </p:spPr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  <a:lvl2pPr>
              <a:defRPr>
                <a:latin typeface="MetricHPE Light" panose="020B0303030202060203" pitchFamily="34" charset="0"/>
              </a:defRPr>
            </a:lvl2pPr>
            <a:lvl3pPr>
              <a:defRPr>
                <a:latin typeface="MetricHPE Light" panose="020B0303030202060203" pitchFamily="34" charset="0"/>
              </a:defRPr>
            </a:lvl3pPr>
            <a:lvl4pPr>
              <a:defRPr>
                <a:latin typeface="MetricHPE Light" panose="020B0303030202060203" pitchFamily="34" charset="0"/>
              </a:defRPr>
            </a:lvl4pPr>
            <a:lvl5pPr>
              <a:defRPr>
                <a:latin typeface="MetricHPE Light" panose="020B03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 Light" panose="020B03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99F532-22D7-3941-B617-A24CDEBBC4F9}"/>
              </a:ext>
            </a:extLst>
          </p:cNvPr>
          <p:cNvSpPr/>
          <p:nvPr userDrawn="1"/>
        </p:nvSpPr>
        <p:spPr bwMode="ltGray">
          <a:xfrm>
            <a:off x="0" y="21623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CDB9BEF2-806B-8F49-97B6-0E05CF4BE601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HPE INTERNAL USE ONLY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00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C2D56-E247-1B43-A152-F6064F9ABC0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HPE INTERNAL USE ONLY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D1407081-5106-4148-90D6-987E18CB6712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99F532-22D7-3941-B617-A24CDEBBC4F9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HPE INTERNAL USE ONLY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84AF3C82-7D6A-5D42-8F50-27F388FF9FF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6B1BEF-3D41-4F41-8C91-F8818136C3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HPE INTERNAL USE ONLY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A4385607-4EFD-744E-A525-4FD0AEBC8F4B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8F4D5-E78F-1642-8DD9-E08E4BD94EF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60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8F4D5-E78F-1642-8DD9-E08E4BD94EF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chemeClr val="tx1">
                  <a:lumMod val="100000"/>
                  <a:alpha val="0"/>
                </a:schemeClr>
              </a:gs>
              <a:gs pos="77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7340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B486434-E3AE-2942-B39D-3942D4646CED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591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2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schemeClr val="bg1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D7C280C-8E1E-4531-A635-C99FE1BDEE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HPE INTERNAL USE ONLY</a:t>
            </a:r>
          </a:p>
        </p:txBody>
      </p:sp>
      <p:grpSp>
        <p:nvGrpSpPr>
          <p:cNvPr id="16" name="Logo">
            <a:extLst>
              <a:ext uri="{FF2B5EF4-FFF2-40B4-BE49-F238E27FC236}">
                <a16:creationId xmlns:a16="http://schemas.microsoft.com/office/drawing/2014/main" id="{39DC9A4F-A16F-45B4-A72C-8DB544981A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20" name="Element">
              <a:extLst>
                <a:ext uri="{FF2B5EF4-FFF2-40B4-BE49-F238E27FC236}">
                  <a16:creationId xmlns:a16="http://schemas.microsoft.com/office/drawing/2014/main" id="{25C81DB6-CCD4-4F17-86A3-D56DF640F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  <p:sp>
          <p:nvSpPr>
            <p:cNvPr id="21" name="Wordmark">
              <a:extLst>
                <a:ext uri="{FF2B5EF4-FFF2-40B4-BE49-F238E27FC236}">
                  <a16:creationId xmlns:a16="http://schemas.microsoft.com/office/drawing/2014/main" id="{7CF9A093-3688-4D04-9331-C6E54828F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2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43B7A6-071E-6940-BC65-E571E1E5E93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500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0B05E5-E37B-D64A-93D2-81A28C5BD05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38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60021C6-A6F0-40F0-A299-B8269BE0F4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" y="1733015"/>
            <a:ext cx="11403014" cy="43668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Heading"/>
          <p:cNvSpPr>
            <a:spLocks noGrp="1"/>
          </p:cNvSpPr>
          <p:nvPr>
            <p:ph type="body" sz="quarter" idx="18" hasCustomPrompt="1"/>
          </p:nvPr>
        </p:nvSpPr>
        <p:spPr>
          <a:xfrm>
            <a:off x="288096" y="1350296"/>
            <a:ext cx="1149591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subtitle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5918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" panose="020B0604020202020204" pitchFamily="34" charset="0"/>
              <a:buNone/>
              <a:defRPr sz="24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2" y="391852"/>
            <a:ext cx="11498271" cy="401362"/>
          </a:xfr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D217CA8-FB11-4E4A-BBCD-EE7B837F4D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EA3E28B-F7AC-49D0-8E77-F09CC76C6D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8C37FD20-B79A-864E-8A2B-E6F0BE87B72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56F98B-7964-5A42-A6EC-98C03AC3CD40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6260021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871CBF7C-DC48-4FC0-9D75-AE2A7B70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30D71586-CC8D-433E-9833-9A7FDB8D82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C5C9A9-E236-4C76-AAB8-D575E2980D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C460EE8E-2763-2544-BE38-3993C1BC11FB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0D249C-C30D-2D45-9C95-4969A937526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1000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08FD370-F534-4533-9D1C-D71C0301D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B9DB588-CD3A-4605-99DD-5D58A033446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8875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04729C-A39B-414E-8CC2-D27EF8CA2FC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2" name="Bar">
            <a:extLst>
              <a:ext uri="{FF2B5EF4-FFF2-40B4-BE49-F238E27FC236}">
                <a16:creationId xmlns:a16="http://schemas.microsoft.com/office/drawing/2014/main" id="{509F307F-2042-4E5D-9DD3-7346390C8233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93EC89-D007-42C7-92F3-5FAFA7AF243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58729" y="1376363"/>
            <a:ext cx="5416903" cy="47196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Heading 2"/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07963B9-3178-4B51-AFEC-FF40F8FF05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376363"/>
            <a:ext cx="5416903" cy="47196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8095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AE93C262-FA4B-43C3-AD92-4CEC861A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14D7CD-D200-4A01-8CED-7A9B8239970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9E1FA036-2D0C-4476-9395-CB088922F48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327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0F4B05-73AA-F546-874F-5E1E5D4FC09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Heading 2">
            <a:extLst>
              <a:ext uri="{FF2B5EF4-FFF2-40B4-BE49-F238E27FC236}">
                <a16:creationId xmlns:a16="http://schemas.microsoft.com/office/drawing/2014/main" id="{0F35A58C-1284-494F-A5A7-A8680CA322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4FFD9C8F-5583-4BD3-BF48-097D5D045A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095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12F31EAB-796D-4E98-AD02-5E448046BB3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9B4ABF0-738F-478F-B9E7-E5D3DF83666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1154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9AEFFD-EB03-8548-8E9B-AF4043322EF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9"/>
          </p:nvPr>
        </p:nvSpPr>
        <p:spPr>
          <a:xfrm>
            <a:off x="8152474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/>
          </p:nvPr>
        </p:nvSpPr>
        <p:spPr>
          <a:xfrm>
            <a:off x="4268787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5DFA194-46E5-48DD-9DF0-CE09ECBDE5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EED058A-E779-4D88-ADD2-9B84C2A105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898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0A6646-AAE0-3140-9F2F-F2234871AEA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365166"/>
            <a:ext cx="3628710" cy="473439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64F2FF0-0CF5-4CC1-8878-96534C54D9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9AAC13-0724-4F89-9282-2A985E0669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CACC45-94F3-7C47-86A7-578D6D1C62B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2"/>
          </p:nvPr>
        </p:nvSpPr>
        <p:spPr>
          <a:xfrm>
            <a:off x="8146122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Heading 3"/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/>
          </p:nvPr>
        </p:nvSpPr>
        <p:spPr>
          <a:xfrm>
            <a:off x="4265611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996365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B8A07BF-CB97-4E22-9C06-99A9D26C819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7833D610-4CA4-41A3-B735-6F0642F9854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7052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240AA6-1B8E-3B48-A6E7-1DC790F4C13A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Heading 3">
            <a:extLst>
              <a:ext uri="{FF2B5EF4-FFF2-40B4-BE49-F238E27FC236}">
                <a16:creationId xmlns:a16="http://schemas.microsoft.com/office/drawing/2014/main" id="{2B395F8D-D2D6-46E9-A9E6-236C365E0B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Heading 2">
            <a:extLst>
              <a:ext uri="{FF2B5EF4-FFF2-40B4-BE49-F238E27FC236}">
                <a16:creationId xmlns:a16="http://schemas.microsoft.com/office/drawing/2014/main" id="{1E3C34FD-66F2-429D-BA98-17802C5C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2C5A79F9-54A7-42C3-958C-707025A751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1365166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F0756C0-7641-4173-A68F-865597D4BB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221C879-23BF-48A0-9B6C-5B66C341975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3233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439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39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schemeClr val="tx1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28439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3C61050-E60B-4FC2-8361-B75DC38392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3" name="Element"/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  <p:sp>
          <p:nvSpPr>
            <p:cNvPr id="14" name="Wordmark"/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</p:grp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E28BBF5B-08AD-4A77-9AEC-6683501C3E9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6581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2B076F-C01B-DF4D-8EE8-0825602236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tx1">
                  <a:lumMod val="100000"/>
                  <a:alpha val="10000"/>
                </a:schemeClr>
              </a:gs>
              <a:gs pos="56000">
                <a:srgbClr val="000000">
                  <a:alpha val="80000"/>
                </a:srgbClr>
              </a:gs>
              <a:gs pos="100000">
                <a:schemeClr val="tx1">
                  <a:alpha val="7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3284C15A-B5F0-664D-8CB4-ECAE7E5CA95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2B076F-C01B-DF4D-8EE8-0825602236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10000"/>
                </a:schemeClr>
              </a:gs>
              <a:gs pos="48000">
                <a:srgbClr val="000000">
                  <a:alpha val="80000"/>
                </a:srgbClr>
              </a:gs>
              <a:gs pos="100000">
                <a:schemeClr val="tx1">
                  <a:alpha val="7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65B996B0-2EE1-4E47-A2F8-CD6981AE8AE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3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2B076F-C01B-DF4D-8EE8-0825602236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10000"/>
                </a:schemeClr>
              </a:gs>
              <a:gs pos="27000">
                <a:srgbClr val="000000">
                  <a:alpha val="80000"/>
                </a:srgb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65B996B0-2EE1-4E47-A2F8-CD6981AE8AE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6511F-2B02-F846-A090-643AAC942BA6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B57979-9B2D-4984-B19E-0EFD2E111C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8" name="Element">
            <a:extLst>
              <a:ext uri="{FF2B5EF4-FFF2-40B4-BE49-F238E27FC236}">
                <a16:creationId xmlns:a16="http://schemas.microsoft.com/office/drawing/2014/main" id="{B8B0D979-92DC-444C-9972-866AEF81094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6511F-2B02-F846-A090-643AAC942BA6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20000">
                <a:srgbClr val="000000">
                  <a:alpha val="60000"/>
                </a:srgbClr>
              </a:gs>
              <a:gs pos="71000">
                <a:schemeClr val="tx1">
                  <a:alpha val="9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B57979-9B2D-4984-B19E-0EFD2E111C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8" name="Element">
            <a:extLst>
              <a:ext uri="{FF2B5EF4-FFF2-40B4-BE49-F238E27FC236}">
                <a16:creationId xmlns:a16="http://schemas.microsoft.com/office/drawing/2014/main" id="{1CBA94BE-0D0E-6947-8BB6-4BAD609CBE5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110350-9C68-4A4B-AB4F-BDDF8C89086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26000">
                <a:srgbClr val="000000">
                  <a:alpha val="80000"/>
                </a:srgbClr>
              </a:gs>
              <a:gs pos="91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5" name="Bar">
            <a:extLst>
              <a:ext uri="{FF2B5EF4-FFF2-40B4-BE49-F238E27FC236}">
                <a16:creationId xmlns:a16="http://schemas.microsoft.com/office/drawing/2014/main" id="{8EF5646D-2EB2-41E1-98F7-8AFF5323E04E}"/>
              </a:ext>
            </a:extLst>
          </p:cNvPr>
          <p:cNvSpPr/>
          <p:nvPr userDrawn="1"/>
        </p:nvSpPr>
        <p:spPr>
          <a:xfrm>
            <a:off x="385100" y="1279041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764AC2A-714D-48E6-8850-2398C74A5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BA2B6B1-8B85-4F7A-B1B8-3C2A2CA7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6172FFC-9966-4FB3-B3D2-FBE84B019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8DD365B5-46E2-9341-A329-13AA33885345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A28C4B-8670-BC40-9E2A-358CD6B5F930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6957406C-CA6F-47F8-9FC9-A15BE313C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1178166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>
            <a:extLst>
              <a:ext uri="{FF2B5EF4-FFF2-40B4-BE49-F238E27FC236}">
                <a16:creationId xmlns:a16="http://schemas.microsoft.com/office/drawing/2014/main" id="{371489F8-FD72-440E-84EC-51D4A768BB5E}"/>
              </a:ext>
            </a:extLst>
          </p:cNvPr>
          <p:cNvSpPr/>
          <p:nvPr userDrawn="1"/>
        </p:nvSpPr>
        <p:spPr>
          <a:xfrm>
            <a:off x="385100" y="1663329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5535819F-7681-4776-AE9B-BEAB22E80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903090B-018E-41F6-821A-0DB185B167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EE71AD2-3B17-4BBC-A780-3AEAE01E74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8" name="Element">
            <a:extLst>
              <a:ext uri="{FF2B5EF4-FFF2-40B4-BE49-F238E27FC236}">
                <a16:creationId xmlns:a16="http://schemas.microsoft.com/office/drawing/2014/main" id="{D1828B21-518B-E04D-86ED-F0FF8C1DDEF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ED1517-8D11-084A-A004-00B5A13D6F20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818CA98-330E-4FE7-B6FF-632E31123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F90604F-7FA1-41D8-9914-866F33050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809C6DE5-3D6B-5B41-8DA4-CA2B4866DB5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54FEAA-4B35-074D-B883-D0C1C951398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2DC03DA-1907-4E05-9BC8-105621713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B2C94F6-2456-49E7-A85E-744A4B16A8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048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1ABBA5-CC93-8749-AB38-042614F838E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89122" y="2691855"/>
            <a:ext cx="3566206" cy="795528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sz="2400" baseline="0" dirty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add</a:t>
            </a:r>
            <a:br>
              <a:rPr lang="en-US"/>
            </a:br>
            <a:r>
              <a:rPr lang="en-US"/>
              <a:t>two-line subtitle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289122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2D12F7D-5A80-4CB3-A519-0EC3099CA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77D698-96B1-4B1C-AC10-E28AA67073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15" name="Element">
            <a:extLst>
              <a:ext uri="{FF2B5EF4-FFF2-40B4-BE49-F238E27FC236}">
                <a16:creationId xmlns:a16="http://schemas.microsoft.com/office/drawing/2014/main" id="{7E5F74B0-657C-4A4B-81CE-6220E0598CC2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E9387-9BBF-2E48-8641-745C810667B6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5" name="Bar">
            <a:extLst>
              <a:ext uri="{FF2B5EF4-FFF2-40B4-BE49-F238E27FC236}">
                <a16:creationId xmlns:a16="http://schemas.microsoft.com/office/drawing/2014/main" id="{59513FE3-337B-42EA-8F5D-B1D6CDD0F4A0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5049E51-8DF9-4218-921D-C0819990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AAB4F0-B0A9-4671-AB48-BA9B5FA97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999" y="5371526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849EE3-6EC2-479A-93E8-35E49B7D7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999" y="4511467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4BC743F-9EA3-4934-A5D5-4DB56D605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99" y="3651406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BEDE27-A8C2-4066-B18C-F2AF9D0E8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99" y="2791345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A40CBC-5E5F-4C0D-B831-0B04ABB2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999" y="1931284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C56A94C-CC87-4EFE-A931-1D7270A84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9" y="1071223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E8F2DF7-9AD5-47AF-92C4-F9011D815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63A2EDB-3F77-406C-9116-E786D4D6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856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CD3B18-43E9-0443-80B1-F24E7179D8D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733DCFCB-B207-ED40-81B2-B9160DC30F76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2" y="2534960"/>
            <a:ext cx="3546475" cy="3446462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37736B1-D7A7-4407-BE85-C3B77D9DE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C2633DB1-4E58-49AF-9CC5-F4480459AE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1570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icture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6A3A34-806B-A94D-836B-62B774F003F8}"/>
              </a:ext>
            </a:extLst>
          </p:cNvPr>
          <p:cNvSpPr/>
          <p:nvPr userDrawn="1"/>
        </p:nvSpPr>
        <p:spPr bwMode="ltGray">
          <a:xfrm>
            <a:off x="0" y="0"/>
            <a:ext cx="4076700" cy="685800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685C0DB9-A0DF-42B9-B705-83944EECB3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edge-to-edge picture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085FE46-B145-48DA-84CC-BEC7ABB0F6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62B249EC-9477-452C-91FB-A412BD37E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B5697F04-9249-CD4C-8DCC-ABE93EC0304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266494-8AC0-264D-960C-0E07D131CD83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1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69A3E8D-DCFB-4D37-86BB-56632B0912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5100" y="995363"/>
            <a:ext cx="7844500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1E92FAC-B699-43F5-B87D-2D8B714080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38747A7-25DE-48D8-8D31-0F3DF66ADF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AE16C593-CAD0-E749-991E-2CF8C148B74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8A4DCB-443F-014D-B8AC-BC20D0FD083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441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B83E18-AD9B-AD42-AE97-F4CEF312B3C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285743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4313365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8287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1AFC58-2DBE-344F-B5A9-D2681C944F1A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84DB124-5DB1-4AD3-9276-D81D2209D1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15445" y="999540"/>
            <a:ext cx="3257847" cy="51005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B8E13A3-BC15-450D-96D1-EB785D605BB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91AA25E-ECBD-44CD-9DE9-F058616E771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847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FF66C0-15FF-0C4B-B2C7-33E767597C8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172895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1EEBA4-9351-4C42-9CB1-BC966ADFAF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2725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1000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F79D366-784C-495D-8F64-93E8B37F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33220B8-73BB-42A1-AE6B-0898C72176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278F3E4F-3B9E-412C-A6C9-621D3C25AA9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9995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45751B-D7D3-CB4E-8BE4-CF7F1BF3C06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05705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39004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100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A78EDA-C2C4-C544-BF73-291CCA9EA09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5BD124-6171-43C5-8405-25101FA6FB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94740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Bar 3">
            <a:extLst>
              <a:ext uri="{FF2B5EF4-FFF2-40B4-BE49-F238E27FC236}">
                <a16:creationId xmlns:a16="http://schemas.microsoft.com/office/drawing/2014/main" id="{42FA215D-0B81-4E67-9714-4DF602504A3A}"/>
              </a:ext>
            </a:extLst>
          </p:cNvPr>
          <p:cNvSpPr/>
          <p:nvPr userDrawn="1"/>
        </p:nvSpPr>
        <p:spPr>
          <a:xfrm>
            <a:off x="8097009" y="4258726"/>
            <a:ext cx="3679200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4239004" y="4258726"/>
            <a:ext cx="36792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6735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36792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79447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326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DD89FA4-1D47-4B4D-A0FF-E7524EEE05C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1" y="4310712"/>
            <a:ext cx="5688012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6222013" y="4258726"/>
            <a:ext cx="55620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FE93BF0-E1B7-4E00-B095-E182346B5D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2013" y="985963"/>
            <a:ext cx="55620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5661163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55620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48EE7C4-611A-445E-A636-05C3A89474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5626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39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837C125-1DBF-4F22-925B-D8481E8BC2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bIns="90000" anchor="ctr"/>
          <a:lstStyle>
            <a:lvl1pPr marL="0" indent="0" algn="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D8D4E77-E0A3-4D09-ACAE-F1308CF36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39" y="2743510"/>
            <a:ext cx="5923811" cy="1485280"/>
          </a:xfrm>
        </p:spPr>
        <p:txBody>
          <a:bodyPr lIns="91440" tIns="91440" rIns="91440" bIns="91440" anchor="t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  <a:br>
              <a:rPr lang="en-US"/>
            </a:br>
            <a:r>
              <a:rPr lang="en-US"/>
              <a:t>or big idea statement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09E328-E168-4AEC-AD9B-18A4ACAAA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456EB42-66C6-4FC9-8A72-F78974DE84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49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ge-To-Ed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51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Single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ctr">
              <a:lnSpc>
                <a:spcPct val="75000"/>
              </a:lnSpc>
              <a:defRPr sz="17000">
                <a:blipFill dpi="0" rotWithShape="1">
                  <a:blip r:embed="rId2"/>
                  <a:srcRect/>
                  <a:tile tx="0" ty="0" sx="100000" sy="100000" flip="xy" algn="l"/>
                </a:blipFill>
                <a:latin typeface="+mj-lt"/>
              </a:defRPr>
            </a:lvl1pPr>
          </a:lstStyle>
          <a:p>
            <a:r>
              <a:rPr lang="en-US"/>
              <a:t>Single line</a:t>
            </a:r>
          </a:p>
        </p:txBody>
      </p:sp>
    </p:spTree>
    <p:extLst>
      <p:ext uri="{BB962C8B-B14F-4D97-AF65-F5344CB8AC3E}">
        <p14:creationId xmlns:p14="http://schemas.microsoft.com/office/powerpoint/2010/main" val="1863229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Multiple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l">
              <a:lnSpc>
                <a:spcPct val="65000"/>
              </a:lnSpc>
              <a:defRPr sz="12500">
                <a:blipFill dpi="0" rotWithShape="1">
                  <a:blip r:embed="rId2"/>
                  <a:srcRect/>
                  <a:tile tx="0" ty="0" sx="100000" sy="100000" flip="xy" algn="l"/>
                </a:blipFill>
              </a:defRPr>
            </a:lvl1pPr>
          </a:lstStyle>
          <a:p>
            <a:r>
              <a:rPr lang="en-US"/>
              <a:t>Multiple </a:t>
            </a:r>
            <a:br>
              <a:rPr lang="en-US"/>
            </a:br>
            <a:r>
              <a:rPr lang="en-US"/>
              <a:t>lines </a:t>
            </a:r>
          </a:p>
        </p:txBody>
      </p:sp>
    </p:spTree>
    <p:extLst>
      <p:ext uri="{BB962C8B-B14F-4D97-AF65-F5344CB8AC3E}">
        <p14:creationId xmlns:p14="http://schemas.microsoft.com/office/powerpoint/2010/main" val="178101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7223B1E9-C6E8-444C-BB25-CD38C4CC8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2856" y="6301811"/>
            <a:ext cx="684344" cy="365125"/>
          </a:xfrm>
        </p:spPr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8E642A46-EC20-B14F-B22D-7DA8739A8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21696" y="6129337"/>
            <a:ext cx="7481160" cy="411581"/>
          </a:xfrm>
        </p:spPr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4096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5D5BB30E-8FED-4853-AD8A-7BB93B3FF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943CF-96CE-0C44-B197-4A265874CDA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tx1">
                  <a:lumMod val="100000"/>
                  <a:alpha val="0"/>
                </a:schemeClr>
              </a:gs>
              <a:gs pos="46000">
                <a:schemeClr val="tx1">
                  <a:alpha val="7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and, dark&#10;&#10;Description automatically generated">
            <a:extLst>
              <a:ext uri="{FF2B5EF4-FFF2-40B4-BE49-F238E27FC236}">
                <a16:creationId xmlns:a16="http://schemas.microsoft.com/office/drawing/2014/main" id="{B530195C-CF23-3848-A820-35C265609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9051"/>
            <a:ext cx="12192000" cy="5438949"/>
          </a:xfrm>
          <a:prstGeom prst="rect">
            <a:avLst/>
          </a:prstGeom>
        </p:spPr>
      </p:pic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5D5BB30E-8FED-4853-AD8A-7BB93B3FF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37868-2C24-6241-94F2-46E6310EE7B6}"/>
              </a:ext>
            </a:extLst>
          </p:cNvPr>
          <p:cNvSpPr/>
          <p:nvPr userDrawn="1"/>
        </p:nvSpPr>
        <p:spPr bwMode="ltGray">
          <a:xfrm>
            <a:off x="0" y="0"/>
            <a:ext cx="12192000" cy="5438949"/>
          </a:xfrm>
          <a:prstGeom prst="rect">
            <a:avLst/>
          </a:prstGeom>
          <a:gradFill>
            <a:gsLst>
              <a:gs pos="57000">
                <a:schemeClr val="tx1"/>
              </a:gs>
              <a:gs pos="99000">
                <a:schemeClr val="tx1">
                  <a:alpha val="0"/>
                </a:scheme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8C5890CC-2F42-8646-84EE-899B07AB3E9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and, dark&#10;&#10;Description automatically generated">
            <a:extLst>
              <a:ext uri="{FF2B5EF4-FFF2-40B4-BE49-F238E27FC236}">
                <a16:creationId xmlns:a16="http://schemas.microsoft.com/office/drawing/2014/main" id="{1D53570D-C3EC-C14D-B42A-2C227C84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lement">
            <a:extLst>
              <a:ext uri="{FF2B5EF4-FFF2-40B4-BE49-F238E27FC236}">
                <a16:creationId xmlns:a16="http://schemas.microsoft.com/office/drawing/2014/main" id="{C020B819-B800-B543-ADA1-08EF7110F552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 Placeholder">
            <a:extLst>
              <a:ext uri="{FF2B5EF4-FFF2-40B4-BE49-F238E27FC236}">
                <a16:creationId xmlns:a16="http://schemas.microsoft.com/office/drawing/2014/main" id="{6BDD934D-C46A-42E7-82F9-E43F9A360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442" y="3528820"/>
            <a:ext cx="11517557" cy="20551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Speaker contact information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62127D76-909D-4C18-BB52-4DDB379ACAE3}"/>
              </a:ext>
            </a:extLst>
          </p:cNvPr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56764AC-9C6B-4C1D-BE2B-C4E8A08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9" y="521016"/>
            <a:ext cx="6195700" cy="2828660"/>
          </a:xfrm>
        </p:spPr>
        <p:txBody>
          <a:bodyPr anchor="b"/>
          <a:lstStyle>
            <a:lvl1pPr>
              <a:lnSpc>
                <a:spcPct val="85000"/>
              </a:lnSpc>
              <a:defRPr sz="4400"/>
            </a:lvl1pPr>
          </a:lstStyle>
          <a:p>
            <a:r>
              <a:rPr lang="en-US"/>
              <a:t>Click to add thank you message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B08835D9-51EC-4CAD-A07F-93C2FF416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4720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82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FD6409E3-B41F-1641-9BA9-5277D902DB0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bg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285743" y="2085631"/>
            <a:ext cx="8657275" cy="369332"/>
            <a:chOff x="1797664" y="2085631"/>
            <a:chExt cx="8657274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285743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753882" y="3148295"/>
            <a:ext cx="8189135" cy="369332"/>
            <a:chOff x="2265804" y="3155687"/>
            <a:chExt cx="8189134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753883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AD3FC5EF-E69D-4618-8443-A903DF0604E7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403F5446-4250-45EA-9C49-CC372FEF99B3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897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6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04950"/>
            <a:ext cx="12192000" cy="3295651"/>
          </a:xfrm>
          <a:solidFill>
            <a:schemeClr val="tx1"/>
          </a:solidFill>
        </p:spPr>
        <p:txBody>
          <a:bodyPr rIns="1828800" bIns="9000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Picture placeholder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EEF92A3-A948-430A-BA72-93EBB9877D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101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Edge to Edg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rIns="90000" bIns="360000" anchor="b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Picture placeholder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414463" y="685801"/>
            <a:ext cx="9363075" cy="5480050"/>
          </a:xfrm>
        </p:spPr>
        <p:txBody>
          <a:bodyPr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256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85750" y="999160"/>
            <a:ext cx="11525249" cy="5096839"/>
          </a:xfrm>
        </p:spPr>
        <p:txBody>
          <a:bodyPr lIns="91440" rIns="91440"/>
          <a:lstStyle>
            <a:lvl1pPr>
              <a:buClrTx/>
              <a:defRPr>
                <a:latin typeface="MetricHPE" panose="020B0503030202060203" pitchFamily="34" charset="0"/>
              </a:defRPr>
            </a:lvl1pPr>
            <a:lvl2pPr>
              <a:buClrTx/>
              <a:defRPr>
                <a:latin typeface="MetricHPE" panose="020B0503030202060203" pitchFamily="34" charset="0"/>
              </a:defRPr>
            </a:lvl2pPr>
            <a:lvl3pPr>
              <a:buClrTx/>
              <a:defRPr>
                <a:latin typeface="MetricHPE" panose="020B0503030202060203" pitchFamily="34" charset="0"/>
              </a:defRPr>
            </a:lvl3pPr>
            <a:lvl4pPr>
              <a:buClrTx/>
              <a:defRPr>
                <a:latin typeface="MetricHPE" panose="020B0503030202060203" pitchFamily="34" charset="0"/>
              </a:defRPr>
            </a:lvl4pPr>
            <a:lvl5pPr>
              <a:buClrTx/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>
                <a:solidFill>
                  <a:srgbClr val="787871"/>
                </a:solidFill>
              </a:rPr>
              <a:t>HPE INTERNAL USE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8421"/>
              <a:t>‹#›</a:t>
            </a:fld>
            <a:endParaRPr lang="en-US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51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768"/>
            <a:endParaRPr lang="en-US" sz="2148" dirty="0">
              <a:solidFill>
                <a:prstClr val="white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86670" y="1000162"/>
            <a:ext cx="7942930" cy="5095837"/>
          </a:xfrm>
          <a:ln>
            <a:noFill/>
            <a:miter lim="800000"/>
          </a:ln>
        </p:spPr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53155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198">
                <a:latin typeface="MetricHPE" panose="020B0503030202060203" pitchFamily="34" charset="0"/>
              </a:defRPr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>
                <a:solidFill>
                  <a:srgbClr val="787871"/>
                </a:solidFill>
              </a:rPr>
              <a:t>HPE INTERNAL USE ONLY</a:t>
            </a:r>
            <a:endParaRPr lang="en-US" dirty="0">
              <a:solidFill>
                <a:srgbClr val="78787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7768"/>
            <a:fld id="{104FC826-72BB-4AF1-BA01-A94F7396A7DC}" type="slidenum">
              <a:rPr lang="en-US" smtClean="0">
                <a:solidFill>
                  <a:srgbClr val="787871"/>
                </a:solidFill>
              </a:rPr>
              <a:pPr defTabSz="1087768"/>
              <a:t>‹#›</a:t>
            </a:fld>
            <a:endParaRPr lang="en-US" dirty="0">
              <a:solidFill>
                <a:srgbClr val="78787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3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een light in the sky&#10;&#10;GettyImages-982528746_1600_0_72_RGB.jpg">
            <a:extLst>
              <a:ext uri="{FF2B5EF4-FFF2-40B4-BE49-F238E27FC236}">
                <a16:creationId xmlns:a16="http://schemas.microsoft.com/office/drawing/2014/main" id="{F168AB22-BEE4-E446-98E0-A1894167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F39080-FE9F-D645-9ABC-64AD181D7BC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pic>
        <p:nvPicPr>
          <p:cNvPr id="5" name="Picture 4" descr="aiops_image.jpg">
            <a:extLst>
              <a:ext uri="{FF2B5EF4-FFF2-40B4-BE49-F238E27FC236}">
                <a16:creationId xmlns:a16="http://schemas.microsoft.com/office/drawing/2014/main" id="{ACA8DBB6-C90C-054A-8960-211559ACE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schemeClr val="bg1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87376D2-6A59-4BA9-8EA0-2ACD180817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CONFIDENTIAL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C7CA71CE-C053-471F-9DCA-CD481E01A6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4" name="Element">
              <a:extLst>
                <a:ext uri="{FF2B5EF4-FFF2-40B4-BE49-F238E27FC236}">
                  <a16:creationId xmlns:a16="http://schemas.microsoft.com/office/drawing/2014/main" id="{E3099459-FF93-42DF-AF0B-9F971EEC0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  <p:sp>
          <p:nvSpPr>
            <p:cNvPr id="20" name="Wordmark">
              <a:extLst>
                <a:ext uri="{FF2B5EF4-FFF2-40B4-BE49-F238E27FC236}">
                  <a16:creationId xmlns:a16="http://schemas.microsoft.com/office/drawing/2014/main" id="{75AF4DC2-08D7-4947-BE56-AB4767049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0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2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schemeClr val="bg1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D7C280C-8E1E-4531-A635-C99FE1BDEE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CONFIDENTIAL</a:t>
            </a:r>
          </a:p>
        </p:txBody>
      </p:sp>
      <p:grpSp>
        <p:nvGrpSpPr>
          <p:cNvPr id="16" name="Logo">
            <a:extLst>
              <a:ext uri="{FF2B5EF4-FFF2-40B4-BE49-F238E27FC236}">
                <a16:creationId xmlns:a16="http://schemas.microsoft.com/office/drawing/2014/main" id="{39DC9A4F-A16F-45B4-A72C-8DB544981A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20" name="Element">
              <a:extLst>
                <a:ext uri="{FF2B5EF4-FFF2-40B4-BE49-F238E27FC236}">
                  <a16:creationId xmlns:a16="http://schemas.microsoft.com/office/drawing/2014/main" id="{25C81DB6-CCD4-4F17-86A3-D56DF640F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  <p:sp>
          <p:nvSpPr>
            <p:cNvPr id="21" name="Wordmark">
              <a:extLst>
                <a:ext uri="{FF2B5EF4-FFF2-40B4-BE49-F238E27FC236}">
                  <a16:creationId xmlns:a16="http://schemas.microsoft.com/office/drawing/2014/main" id="{7CF9A093-3688-4D04-9331-C6E54828F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9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439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39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schemeClr val="tx1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28439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3C61050-E60B-4FC2-8361-B75DC38392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3" name="Element"/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  <p:sp>
          <p:nvSpPr>
            <p:cNvPr id="14" name="Wordmark"/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 Black" panose="020B0A03030202060203" pitchFamily="34" charset="0"/>
              </a:endParaRPr>
            </a:p>
          </p:txBody>
        </p:sp>
      </p:grpSp>
      <p:sp>
        <p:nvSpPr>
          <p:cNvPr id="11" name="Footer Placeholder">
            <a:extLst>
              <a:ext uri="{FF2B5EF4-FFF2-40B4-BE49-F238E27FC236}">
                <a16:creationId xmlns:a16="http://schemas.microsoft.com/office/drawing/2014/main" id="{E28BBF5B-08AD-4A77-9AEC-6683501C3E9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560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E9387-9BBF-2E48-8641-745C810667B6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5" name="Bar">
            <a:extLst>
              <a:ext uri="{FF2B5EF4-FFF2-40B4-BE49-F238E27FC236}">
                <a16:creationId xmlns:a16="http://schemas.microsoft.com/office/drawing/2014/main" id="{59513FE3-337B-42EA-8F5D-B1D6CDD0F4A0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5049E51-8DF9-4218-921D-C0819990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AAB4F0-B0A9-4671-AB48-BA9B5FA97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999" y="5371526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849EE3-6EC2-479A-93E8-35E49B7D7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999" y="4511467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4BC743F-9EA3-4934-A5D5-4DB56D605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99" y="3651406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BEDE27-A8C2-4066-B18C-F2AF9D0E8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99" y="2791345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A40CBC-5E5F-4C0D-B831-0B04ABB2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999" y="1931284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C56A94C-CC87-4EFE-A931-1D7270A84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9" y="1071223"/>
            <a:ext cx="11365200" cy="630000"/>
          </a:xfrm>
          <a:ln>
            <a:solidFill>
              <a:schemeClr val="accent1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E8F2DF7-9AD5-47AF-92C4-F9011D815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63A2EDB-3F77-406C-9116-E786D4D6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952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837C125-1DBF-4F22-925B-D8481E8BC2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bIns="90000" anchor="ctr"/>
          <a:lstStyle>
            <a:lvl1pPr marL="0" indent="0" algn="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D8D4E77-E0A3-4D09-ACAE-F1308CF36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39" y="2743510"/>
            <a:ext cx="5923811" cy="1485280"/>
          </a:xfrm>
        </p:spPr>
        <p:txBody>
          <a:bodyPr lIns="91440" tIns="91440" rIns="91440" bIns="91440" anchor="t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  <a:br>
              <a:rPr lang="en-US"/>
            </a:br>
            <a:r>
              <a:rPr lang="en-US"/>
              <a:t>or big idea statement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09E328-E168-4AEC-AD9B-18A4ACAAA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456EB42-66C6-4FC9-8A72-F78974DE84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476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Edge to Edg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rIns="90000" bIns="360000" anchor="b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Picture placeholder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414463" y="685801"/>
            <a:ext cx="9363075" cy="5480050"/>
          </a:xfrm>
        </p:spPr>
        <p:txBody>
          <a:bodyPr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544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bg>
      <p:bgPr>
        <a:solidFill>
          <a:schemeClr val="tx1">
            <a:alpha val="997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9D2CE2-36E1-3B4E-944F-F4773F0BED5F}"/>
              </a:ext>
            </a:extLst>
          </p:cNvPr>
          <p:cNvSpPr/>
          <p:nvPr userDrawn="1"/>
        </p:nvSpPr>
        <p:spPr bwMode="ltGray">
          <a:xfrm>
            <a:off x="0" y="4783016"/>
            <a:ext cx="12192000" cy="2074984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EEF92A3-A948-430A-BA72-93EBB9877D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653CDC-17CC-BA4B-855D-D420938628F2}"/>
              </a:ext>
            </a:extLst>
          </p:cNvPr>
          <p:cNvSpPr/>
          <p:nvPr userDrawn="1"/>
        </p:nvSpPr>
        <p:spPr bwMode="ltGray">
          <a:xfrm>
            <a:off x="0" y="0"/>
            <a:ext cx="12192000" cy="150495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612E6732-5FDA-A944-AD00-DCE92863153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17C6C7-66AC-C84F-B4BC-B90B515FB9EA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7" name="Text"/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699D1C6-DBB0-43D0-BC06-19A6E62C19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CAA7B61-F2C7-43C9-A11F-B48C4ED2EB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F0851E4F-4567-CA44-B271-E093E796D11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bg>
      <p:bgPr>
        <a:solidFill>
          <a:schemeClr val="tx1">
            <a:alpha val="9979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9D2CE2-36E1-3B4E-944F-F4773F0BED5F}"/>
              </a:ext>
            </a:extLst>
          </p:cNvPr>
          <p:cNvSpPr/>
          <p:nvPr userDrawn="1"/>
        </p:nvSpPr>
        <p:spPr bwMode="ltGray">
          <a:xfrm>
            <a:off x="0" y="4783016"/>
            <a:ext cx="12192000" cy="2074984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EEF92A3-A948-430A-BA72-93EBB9877D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653CDC-17CC-BA4B-855D-D420938628F2}"/>
              </a:ext>
            </a:extLst>
          </p:cNvPr>
          <p:cNvSpPr/>
          <p:nvPr userDrawn="1"/>
        </p:nvSpPr>
        <p:spPr bwMode="ltGray">
          <a:xfrm>
            <a:off x="0" y="0"/>
            <a:ext cx="12192000" cy="150495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612E6732-5FDA-A944-AD00-DCE92863153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iops_image.jpg">
            <a:extLst>
              <a:ext uri="{FF2B5EF4-FFF2-40B4-BE49-F238E27FC236}">
                <a16:creationId xmlns:a16="http://schemas.microsoft.com/office/drawing/2014/main" id="{8F0AF020-45A7-A34E-A204-D4DAAED41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AA7EB9-2068-A449-BC4E-1700CF1F400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11E94FFE-2323-1D4B-9B87-02876307EBE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B6844C8B-60DD-4EDB-AF8B-41A6695E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CE5726B-4E9B-428F-B8BF-52038F1B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94C82C-D24B-4532-B992-AD884CD16A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B49B78C-62D9-4CBC-82AE-117CC49AA7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32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ops_image.jpg">
            <a:extLst>
              <a:ext uri="{FF2B5EF4-FFF2-40B4-BE49-F238E27FC236}">
                <a16:creationId xmlns:a16="http://schemas.microsoft.com/office/drawing/2014/main" id="{D7C695F8-89A5-574D-AB85-32E002DE3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8329E1-5BC4-F44A-9655-2F069DFCBDC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F322F-DD79-7E44-86FB-12397BFD6BD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FAB0AA79-E0A5-F449-9D8A-F3EFA271760E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71441D17-F569-4929-BED2-B3C594D2E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52C54A16-447D-4A74-9122-F46E4BC7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9926132-14B5-462D-8011-DBD07D3A4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698795D-6546-4F01-AD74-FF78AF2E67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757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ement">
            <a:extLst>
              <a:ext uri="{FF2B5EF4-FFF2-40B4-BE49-F238E27FC236}">
                <a16:creationId xmlns:a16="http://schemas.microsoft.com/office/drawing/2014/main" id="{F92155D9-0F9E-F641-B7AD-9F5D80ABE46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EE3E2CEF-B9DC-4BC7-912D-0AF3140E0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CC7B28-F85E-49B0-A5ED-82D39FF68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52CF67-7C64-4A36-818E-9739F15599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E686EF5-477F-4DCE-824F-3C05B5AA65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830C9-69B5-CA45-B07D-0C3C663B4778}"/>
              </a:ext>
            </a:extLst>
          </p:cNvPr>
          <p:cNvSpPr txBox="1"/>
          <p:nvPr userDrawn="1"/>
        </p:nvSpPr>
        <p:spPr>
          <a:xfrm>
            <a:off x="3112851" y="6128426"/>
            <a:ext cx="0" cy="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US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23912C-E520-9F46-AB81-211C569963A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1EEFD7A0-038C-8842-8732-EB936281758A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Name, title, company"/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sp>
        <p:nvSpPr>
          <p:cNvPr id="11" name="Quote"/>
          <p:cNvSpPr>
            <a:spLocks noGrp="1"/>
          </p:cNvSpPr>
          <p:nvPr>
            <p:ph type="title" hasCustomPrompt="1"/>
          </p:nvPr>
        </p:nvSpPr>
        <p:spPr>
          <a:xfrm>
            <a:off x="284398" y="685800"/>
            <a:ext cx="9106250" cy="3075861"/>
          </a:xfrm>
        </p:spPr>
        <p:txBody>
          <a:bodyPr lIns="91440" anchor="b" anchorCtr="0"/>
          <a:lstStyle>
            <a:lvl1pPr marL="219456" indent="-219456">
              <a:defRPr sz="4600" cap="none" baseline="0">
                <a:latin typeface="+mn-lt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6E5649-B5F3-4893-ACEE-FDDDEA277D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C9133F1-6679-476E-AEFD-931027BED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64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99F532-22D7-3941-B617-A24CDEBBC4F9}"/>
              </a:ext>
            </a:extLst>
          </p:cNvPr>
          <p:cNvSpPr/>
          <p:nvPr userDrawn="1"/>
        </p:nvSpPr>
        <p:spPr bwMode="ltGray">
          <a:xfrm>
            <a:off x="0" y="21623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CDB9BEF2-806B-8F49-97B6-0E05CF4BE601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642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9C2D56-E247-1B43-A152-F6064F9ABC0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D1407081-5106-4148-90D6-987E18CB6712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99F532-22D7-3941-B617-A24CDEBBC4F9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84AF3C82-7D6A-5D42-8F50-27F388FF9FF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6B1BEF-3D41-4F41-8C91-F8818136C3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65A0C7EC-4798-4728-86EA-B35780094D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81000" y="999160"/>
            <a:ext cx="11403014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A4385607-4EFD-744E-A525-4FD0AEBC8F4B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8F4D5-E78F-1642-8DD9-E08E4BD94EF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41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8F4D5-E78F-1642-8DD9-E08E4BD94EF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">
                <a:schemeClr val="tx1">
                  <a:lumMod val="100000"/>
                  <a:alpha val="0"/>
                </a:schemeClr>
              </a:gs>
              <a:gs pos="77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902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17C6C7-66AC-C84F-B4BC-B90B515FB9EA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7" name="Text"/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699D1C6-DBB0-43D0-BC06-19A6E62C19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CAA7B61-F2C7-43C9-A11F-B48C4ED2EB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  <p:sp>
        <p:nvSpPr>
          <p:cNvPr id="9" name="Element">
            <a:extLst>
              <a:ext uri="{FF2B5EF4-FFF2-40B4-BE49-F238E27FC236}">
                <a16:creationId xmlns:a16="http://schemas.microsoft.com/office/drawing/2014/main" id="{F0851E4F-4567-CA44-B271-E093E796D11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B486434-E3AE-2942-B39D-3942D4646CED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339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43B7A6-071E-6940-BC65-E571E1E5E93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Element">
            <a:extLst>
              <a:ext uri="{FF2B5EF4-FFF2-40B4-BE49-F238E27FC236}">
                <a16:creationId xmlns:a16="http://schemas.microsoft.com/office/drawing/2014/main" id="{11370167-0A59-BF43-9F0A-0EA7450F395C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682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0B05E5-E37B-D64A-93D2-81A28C5BD05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38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60021C6-A6F0-40F0-A299-B8269BE0F4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" y="1733015"/>
            <a:ext cx="11403014" cy="43668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Heading"/>
          <p:cNvSpPr>
            <a:spLocks noGrp="1"/>
          </p:cNvSpPr>
          <p:nvPr>
            <p:ph type="body" sz="quarter" idx="18" hasCustomPrompt="1"/>
          </p:nvPr>
        </p:nvSpPr>
        <p:spPr>
          <a:xfrm>
            <a:off x="288096" y="1350296"/>
            <a:ext cx="1149591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subtitle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5918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" panose="020B0604020202020204" pitchFamily="34" charset="0"/>
              <a:buNone/>
              <a:defRPr sz="24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2" y="391852"/>
            <a:ext cx="11498271" cy="401362"/>
          </a:xfr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D217CA8-FB11-4E4A-BBCD-EE7B837F4D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EA3E28B-F7AC-49D0-8E77-F09CC76C6D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8C37FD20-B79A-864E-8A2B-E6F0BE87B72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56F98B-7964-5A42-A6EC-98C03AC3CD40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6260021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871CBF7C-DC48-4FC0-9D75-AE2A7B70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30D71586-CC8D-433E-9833-9A7FDB8D82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C5C9A9-E236-4C76-AAB8-D575E2980D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C460EE8E-2763-2544-BE38-3993C1BC11FB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0D249C-C30D-2D45-9C95-4969A937526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1000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08FD370-F534-4533-9D1C-D71C0301D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B9DB588-CD3A-4605-99DD-5D58A033446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751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04729C-A39B-414E-8CC2-D27EF8CA2FC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2" name="Bar">
            <a:extLst>
              <a:ext uri="{FF2B5EF4-FFF2-40B4-BE49-F238E27FC236}">
                <a16:creationId xmlns:a16="http://schemas.microsoft.com/office/drawing/2014/main" id="{509F307F-2042-4E5D-9DD3-7346390C8233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93EC89-D007-42C7-92F3-5FAFA7AF243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358729" y="1376363"/>
            <a:ext cx="5416903" cy="47196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Heading 2"/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807963B9-3178-4B51-AFEC-FF40F8FF05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376363"/>
            <a:ext cx="5416903" cy="47196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8095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AE93C262-FA4B-43C3-AD92-4CEC861A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14D7CD-D200-4A01-8CED-7A9B8239970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9E1FA036-2D0C-4476-9395-CB088922F48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058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0F4B05-73AA-F546-874F-5E1E5D4FC09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Heading 2">
            <a:extLst>
              <a:ext uri="{FF2B5EF4-FFF2-40B4-BE49-F238E27FC236}">
                <a16:creationId xmlns:a16="http://schemas.microsoft.com/office/drawing/2014/main" id="{0F35A58C-1284-494F-A5A7-A8680CA322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4FFD9C8F-5583-4BD3-BF48-097D5D045A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095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12F31EAB-796D-4E98-AD02-5E448046BB3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9B4ABF0-738F-478F-B9E7-E5D3DF83666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554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9AEFFD-EB03-8548-8E9B-AF4043322EF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9"/>
          </p:nvPr>
        </p:nvSpPr>
        <p:spPr>
          <a:xfrm>
            <a:off x="8152474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/>
          </p:nvPr>
        </p:nvSpPr>
        <p:spPr>
          <a:xfrm>
            <a:off x="4268787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5DFA194-46E5-48DD-9DF0-CE09ECBDE5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EED058A-E779-4D88-ADD2-9B84C2A105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297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0A6646-AAE0-3140-9F2F-F2234871AEA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365166"/>
            <a:ext cx="3628710" cy="473439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64F2FF0-0CF5-4CC1-8878-96534C54D9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9AAC13-0724-4F89-9282-2A985E0669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CACC45-94F3-7C47-86A7-578D6D1C62BF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26" name="Content Placeholder 3"/>
          <p:cNvSpPr>
            <a:spLocks noGrp="1"/>
          </p:cNvSpPr>
          <p:nvPr>
            <p:ph sz="quarter" idx="22"/>
          </p:nvPr>
        </p:nvSpPr>
        <p:spPr>
          <a:xfrm>
            <a:off x="8146122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Heading 3"/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/>
          </p:nvPr>
        </p:nvSpPr>
        <p:spPr>
          <a:xfrm>
            <a:off x="4265611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996365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B8A07BF-CB97-4E22-9C06-99A9D26C819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7833D610-4CA4-41A3-B735-6F0642F9854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006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iops_image.jpg">
            <a:extLst>
              <a:ext uri="{FF2B5EF4-FFF2-40B4-BE49-F238E27FC236}">
                <a16:creationId xmlns:a16="http://schemas.microsoft.com/office/drawing/2014/main" id="{8F0AF020-45A7-A34E-A204-D4DAAED41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AA7EB9-2068-A449-BC4E-1700CF1F400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0" name="Element">
            <a:extLst>
              <a:ext uri="{FF2B5EF4-FFF2-40B4-BE49-F238E27FC236}">
                <a16:creationId xmlns:a16="http://schemas.microsoft.com/office/drawing/2014/main" id="{11E94FFE-2323-1D4B-9B87-02876307EBE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B6844C8B-60DD-4EDB-AF8B-41A6695E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CE5726B-4E9B-428F-B8BF-52038F1B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94C82C-D24B-4532-B992-AD884CD16A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B49B78C-62D9-4CBC-82AE-117CC49AA7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HPE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0460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240AA6-1B8E-3B48-A6E7-1DC790F4C13A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Heading 3">
            <a:extLst>
              <a:ext uri="{FF2B5EF4-FFF2-40B4-BE49-F238E27FC236}">
                <a16:creationId xmlns:a16="http://schemas.microsoft.com/office/drawing/2014/main" id="{2B395F8D-D2D6-46E9-A9E6-236C365E0B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Heading 2">
            <a:extLst>
              <a:ext uri="{FF2B5EF4-FFF2-40B4-BE49-F238E27FC236}">
                <a16:creationId xmlns:a16="http://schemas.microsoft.com/office/drawing/2014/main" id="{1E3C34FD-66F2-429D-BA98-17802C5C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2C5A79F9-54A7-42C3-958C-707025A751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1365166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F0756C0-7641-4173-A68F-865597D4BB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221C879-23BF-48A0-9B6C-5B66C341975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063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2B076F-C01B-DF4D-8EE8-0825602236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5000">
                <a:schemeClr val="tx1">
                  <a:lumMod val="100000"/>
                  <a:alpha val="10000"/>
                </a:schemeClr>
              </a:gs>
              <a:gs pos="56000">
                <a:srgbClr val="000000">
                  <a:alpha val="80000"/>
                </a:srgbClr>
              </a:gs>
              <a:gs pos="100000">
                <a:schemeClr val="tx1">
                  <a:alpha val="7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3284C15A-B5F0-664D-8CB4-ECAE7E5CA95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2B076F-C01B-DF4D-8EE8-0825602236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10000"/>
                </a:schemeClr>
              </a:gs>
              <a:gs pos="48000">
                <a:srgbClr val="000000">
                  <a:alpha val="80000"/>
                </a:srgbClr>
              </a:gs>
              <a:gs pos="100000">
                <a:schemeClr val="tx1">
                  <a:alpha val="7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65B996B0-2EE1-4E47-A2F8-CD6981AE8AE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2B076F-C01B-DF4D-8EE8-082560223697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10000"/>
                </a:schemeClr>
              </a:gs>
              <a:gs pos="27000">
                <a:srgbClr val="000000">
                  <a:alpha val="80000"/>
                </a:srgb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65B996B0-2EE1-4E47-A2F8-CD6981AE8AE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6511F-2B02-F846-A090-643AAC942BA6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B57979-9B2D-4984-B19E-0EFD2E111C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8" name="Element">
            <a:extLst>
              <a:ext uri="{FF2B5EF4-FFF2-40B4-BE49-F238E27FC236}">
                <a16:creationId xmlns:a16="http://schemas.microsoft.com/office/drawing/2014/main" id="{B8B0D979-92DC-444C-9972-866AEF81094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E6511F-2B02-F846-A090-643AAC942BA6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20000">
                <a:srgbClr val="000000">
                  <a:alpha val="60000"/>
                </a:srgbClr>
              </a:gs>
              <a:gs pos="71000">
                <a:schemeClr val="tx1">
                  <a:alpha val="9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B57979-9B2D-4984-B19E-0EFD2E111C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8" name="Element">
            <a:extLst>
              <a:ext uri="{FF2B5EF4-FFF2-40B4-BE49-F238E27FC236}">
                <a16:creationId xmlns:a16="http://schemas.microsoft.com/office/drawing/2014/main" id="{1CBA94BE-0D0E-6947-8BB6-4BAD609CBE5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110350-9C68-4A4B-AB4F-BDDF8C89086B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100000"/>
                  <a:alpha val="0"/>
                </a:schemeClr>
              </a:gs>
              <a:gs pos="26000">
                <a:srgbClr val="000000">
                  <a:alpha val="80000"/>
                </a:srgbClr>
              </a:gs>
              <a:gs pos="91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5" name="Bar">
            <a:extLst>
              <a:ext uri="{FF2B5EF4-FFF2-40B4-BE49-F238E27FC236}">
                <a16:creationId xmlns:a16="http://schemas.microsoft.com/office/drawing/2014/main" id="{8EF5646D-2EB2-41E1-98F7-8AFF5323E04E}"/>
              </a:ext>
            </a:extLst>
          </p:cNvPr>
          <p:cNvSpPr/>
          <p:nvPr userDrawn="1"/>
        </p:nvSpPr>
        <p:spPr>
          <a:xfrm>
            <a:off x="385100" y="1279041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764AC2A-714D-48E6-8850-2398C74A5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BA2B6B1-8B85-4F7A-B1B8-3C2A2CA7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6172FFC-9966-4FB3-B3D2-FBE84B019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8DD365B5-46E2-9341-A329-13AA33885345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A28C4B-8670-BC40-9E2A-358CD6B5F930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6957406C-CA6F-47F8-9FC9-A15BE313C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1178166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>
            <a:extLst>
              <a:ext uri="{FF2B5EF4-FFF2-40B4-BE49-F238E27FC236}">
                <a16:creationId xmlns:a16="http://schemas.microsoft.com/office/drawing/2014/main" id="{371489F8-FD72-440E-84EC-51D4A768BB5E}"/>
              </a:ext>
            </a:extLst>
          </p:cNvPr>
          <p:cNvSpPr/>
          <p:nvPr userDrawn="1"/>
        </p:nvSpPr>
        <p:spPr>
          <a:xfrm>
            <a:off x="385100" y="1663329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5535819F-7681-4776-AE9B-BEAB22E80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903090B-018E-41F6-821A-0DB185B167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EE71AD2-3B17-4BBC-A780-3AEAE01E74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Element">
            <a:extLst>
              <a:ext uri="{FF2B5EF4-FFF2-40B4-BE49-F238E27FC236}">
                <a16:creationId xmlns:a16="http://schemas.microsoft.com/office/drawing/2014/main" id="{D1828B21-518B-E04D-86ED-F0FF8C1DDEF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ED1517-8D11-084A-A004-00B5A13D6F20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818CA98-330E-4FE7-B6FF-632E31123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F90604F-7FA1-41D8-9914-866F33050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Element">
            <a:extLst>
              <a:ext uri="{FF2B5EF4-FFF2-40B4-BE49-F238E27FC236}">
                <a16:creationId xmlns:a16="http://schemas.microsoft.com/office/drawing/2014/main" id="{809C6DE5-3D6B-5B41-8DA4-CA2B4866DB53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54FEAA-4B35-074D-B883-D0C1C951398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tx1">
                  <a:lumMod val="100000"/>
                  <a:alpha val="0"/>
                </a:schemeClr>
              </a:gs>
              <a:gs pos="47000">
                <a:schemeClr val="tx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2DC03DA-1907-4E05-9BC8-105621713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B2C94F6-2456-49E7-A85E-744A4B16A8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820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11.xml"/><Relationship Id="rId55" Type="http://schemas.openxmlformats.org/officeDocument/2006/relationships/slideLayout" Target="../slideLayouts/slideLayout116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3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19.xml"/><Relationship Id="rId66" Type="http://schemas.openxmlformats.org/officeDocument/2006/relationships/image" Target="../media/image3.png"/><Relationship Id="rId5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56" Type="http://schemas.openxmlformats.org/officeDocument/2006/relationships/slideLayout" Target="../slideLayouts/slideLayout117.xml"/><Relationship Id="rId64" Type="http://schemas.openxmlformats.org/officeDocument/2006/relationships/image" Target="../media/image1.jpeg"/><Relationship Id="rId8" Type="http://schemas.openxmlformats.org/officeDocument/2006/relationships/slideLayout" Target="../slideLayouts/slideLayout69.xml"/><Relationship Id="rId51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59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102.xml"/><Relationship Id="rId54" Type="http://schemas.openxmlformats.org/officeDocument/2006/relationships/slideLayout" Target="../slideLayouts/slideLayout115.xml"/><Relationship Id="rId6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57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52" Type="http://schemas.openxmlformats.org/officeDocument/2006/relationships/slideLayout" Target="../slideLayouts/slideLayout113.xml"/><Relationship Id="rId60" Type="http://schemas.openxmlformats.org/officeDocument/2006/relationships/slideLayout" Target="../slideLayouts/slideLayout121.xml"/><Relationship Id="rId65" Type="http://schemas.openxmlformats.org/officeDocument/2006/relationships/image" Target="../media/image2.jpe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 in the sky&#10;&#10;GettyImages-982528746_1600_0_72_RGB.jpg">
            <a:extLst>
              <a:ext uri="{FF2B5EF4-FFF2-40B4-BE49-F238E27FC236}">
                <a16:creationId xmlns:a16="http://schemas.microsoft.com/office/drawing/2014/main" id="{DD2DD48F-C556-F94E-9950-CC35B448E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iops_image.jpg">
            <a:extLst>
              <a:ext uri="{FF2B5EF4-FFF2-40B4-BE49-F238E27FC236}">
                <a16:creationId xmlns:a16="http://schemas.microsoft.com/office/drawing/2014/main" id="{42493FD0-95A1-EA47-A129-F71EE33FD96F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">
            <a:extLst>
              <a:ext uri="{FF2B5EF4-FFF2-40B4-BE49-F238E27FC236}">
                <a16:creationId xmlns:a16="http://schemas.microsoft.com/office/drawing/2014/main" id="{B6229826-7836-4F83-9678-46ABDA4A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909" y="998682"/>
            <a:ext cx="11498104" cy="4571999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">
            <a:extLst>
              <a:ext uri="{FF2B5EF4-FFF2-40B4-BE49-F238E27FC236}">
                <a16:creationId xmlns:a16="http://schemas.microsoft.com/office/drawing/2014/main" id="{34C97E0C-41A9-416F-9951-740DC99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8A125B4A-1FC4-46C0-9E45-40396BC08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65"/>
              </a:buBlip>
              <a:defRPr sz="2000" kern="1200" cap="all" normalizeH="0" baseline="10000">
                <a:solidFill>
                  <a:schemeClr val="bg1"/>
                </a:solidFill>
                <a:latin typeface="+mn-lt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912B1AE4-00D0-4A57-B7D8-7EF007D34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696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HPE INTERNAL USE ONLY</a:t>
            </a:r>
          </a:p>
        </p:txBody>
      </p:sp>
      <p:sp>
        <p:nvSpPr>
          <p:cNvPr id="17" name="Element">
            <a:extLst>
              <a:ext uri="{FF2B5EF4-FFF2-40B4-BE49-F238E27FC236}">
                <a16:creationId xmlns:a16="http://schemas.microsoft.com/office/drawing/2014/main" id="{2E47E134-7994-4DFF-A19B-0F7BFBD45BA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9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Tx/>
        <a:buSzPct val="90000"/>
        <a:buFont typeface="" panose="020B0303030202060203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840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0">
          <p15:clr>
            <a:srgbClr val="F26B43"/>
          </p15:clr>
        </p15:guide>
        <p15:guide id="9" pos="2568">
          <p15:clr>
            <a:srgbClr val="F26B43"/>
          </p15:clr>
        </p15:guide>
        <p15:guide id="10" pos="5112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 in the sky&#10;&#10;GettyImages-982528746_1600_0_72_RGB.jpg">
            <a:extLst>
              <a:ext uri="{FF2B5EF4-FFF2-40B4-BE49-F238E27FC236}">
                <a16:creationId xmlns:a16="http://schemas.microsoft.com/office/drawing/2014/main" id="{DD2DD48F-C556-F94E-9950-CC35B448E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iops_image.jpg">
            <a:extLst>
              <a:ext uri="{FF2B5EF4-FFF2-40B4-BE49-F238E27FC236}">
                <a16:creationId xmlns:a16="http://schemas.microsoft.com/office/drawing/2014/main" id="{42493FD0-95A1-EA47-A129-F71EE33FD96F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">
            <a:extLst>
              <a:ext uri="{FF2B5EF4-FFF2-40B4-BE49-F238E27FC236}">
                <a16:creationId xmlns:a16="http://schemas.microsoft.com/office/drawing/2014/main" id="{B6229826-7836-4F83-9678-46ABDA4A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909" y="998682"/>
            <a:ext cx="11498104" cy="4571999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">
            <a:extLst>
              <a:ext uri="{FF2B5EF4-FFF2-40B4-BE49-F238E27FC236}">
                <a16:creationId xmlns:a16="http://schemas.microsoft.com/office/drawing/2014/main" id="{34C97E0C-41A9-416F-9951-740DC99E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8A125B4A-1FC4-46C0-9E45-40396BC08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66"/>
              </a:buBlip>
              <a:defRPr sz="2000" kern="1200" cap="all" normalizeH="0" baseline="10000">
                <a:solidFill>
                  <a:schemeClr val="bg1"/>
                </a:solidFill>
                <a:latin typeface="+mn-lt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912B1AE4-00D0-4A57-B7D8-7EF007D34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696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7" name="Element">
            <a:extLst>
              <a:ext uri="{FF2B5EF4-FFF2-40B4-BE49-F238E27FC236}">
                <a16:creationId xmlns:a16="http://schemas.microsoft.com/office/drawing/2014/main" id="{2E47E134-7994-4DFF-A19B-0F7BFBD45BAD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3" r:id="rId40"/>
    <p:sldLayoutId id="2147483764" r:id="rId41"/>
    <p:sldLayoutId id="2147483765" r:id="rId42"/>
    <p:sldLayoutId id="2147483766" r:id="rId43"/>
    <p:sldLayoutId id="2147483767" r:id="rId44"/>
    <p:sldLayoutId id="2147483768" r:id="rId45"/>
    <p:sldLayoutId id="2147483769" r:id="rId46"/>
    <p:sldLayoutId id="2147483770" r:id="rId47"/>
    <p:sldLayoutId id="2147483771" r:id="rId48"/>
    <p:sldLayoutId id="2147483772" r:id="rId49"/>
    <p:sldLayoutId id="2147483773" r:id="rId50"/>
    <p:sldLayoutId id="2147483774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0" r:id="rId57"/>
    <p:sldLayoutId id="2147483781" r:id="rId58"/>
    <p:sldLayoutId id="2147483782" r:id="rId59"/>
    <p:sldLayoutId id="2147483783" r:id="rId60"/>
    <p:sldLayoutId id="2147483784" r:id="rId61"/>
    <p:sldLayoutId id="2147483785" r:id="rId6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Tx/>
        <a:buSzPct val="90000"/>
        <a:buFont typeface="" panose="020B0303030202060203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840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0">
          <p15:clr>
            <a:srgbClr val="F26B43"/>
          </p15:clr>
        </p15:guide>
        <p15:guide id="9" pos="2568">
          <p15:clr>
            <a:srgbClr val="F26B43"/>
          </p15:clr>
        </p15:guide>
        <p15:guide id="10" pos="5112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07518D-80FE-884A-A257-CF0F1192E2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747" y="5247568"/>
            <a:ext cx="5489578" cy="339214"/>
          </a:xfrm>
        </p:spPr>
        <p:txBody>
          <a:bodyPr/>
          <a:lstStyle/>
          <a:p>
            <a:r>
              <a:rPr lang="en-US" dirty="0"/>
              <a:t>2022</a:t>
            </a:r>
            <a:r>
              <a:rPr lang="hu-HU" dirty="0"/>
              <a:t>. június 7.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0BDF60-DD11-8A44-9768-D2A7ABCFA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747" y="4133088"/>
            <a:ext cx="8229600" cy="954178"/>
          </a:xfrm>
        </p:spPr>
        <p:txBody>
          <a:bodyPr/>
          <a:lstStyle/>
          <a:p>
            <a:r>
              <a:rPr lang="hu-HU" dirty="0"/>
              <a:t>gabor.czuczor@hpe.com</a:t>
            </a:r>
            <a:br>
              <a:rPr lang="hu-HU" dirty="0"/>
            </a:br>
            <a:r>
              <a:rPr lang="hu-HU" dirty="0"/>
              <a:t>attila.sipos@hpe.com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38" y="1906195"/>
            <a:ext cx="11423555" cy="954178"/>
          </a:xfrm>
        </p:spPr>
        <p:txBody>
          <a:bodyPr/>
          <a:lstStyle/>
          <a:p>
            <a:r>
              <a:rPr lang="hu-HU" dirty="0"/>
              <a:t>HPE,  HPC,  A&amp;PS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344EF5-3CA8-4119-93D8-2C961788B1A7}"/>
              </a:ext>
            </a:extLst>
          </p:cNvPr>
          <p:cNvGrpSpPr>
            <a:grpSpLocks noChangeAspect="1"/>
          </p:cNvGrpSpPr>
          <p:nvPr/>
        </p:nvGrpSpPr>
        <p:grpSpPr>
          <a:xfrm>
            <a:off x="393523" y="381957"/>
            <a:ext cx="2218745" cy="893760"/>
            <a:chOff x="3578225" y="1146175"/>
            <a:chExt cx="5038725" cy="211137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07A1E51-7442-4561-ABA3-31EFC2D43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icHPE Black" panose="020B0A03030202060203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CA6AF64-0B92-48FD-8128-25525B8D3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1968501"/>
              <a:ext cx="5038725" cy="1289049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ricHPE Black" panose="020B0A0303020206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1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74913"/>
            <a:ext cx="11423650" cy="954087"/>
          </a:xfrm>
        </p:spPr>
        <p:txBody>
          <a:bodyPr/>
          <a:lstStyle/>
          <a:p>
            <a:pPr algn="ctr"/>
            <a:r>
              <a:rPr lang="hu-HU" sz="9600" dirty="0"/>
              <a:t>HPE-NEK VAN</a:t>
            </a:r>
            <a:endParaRPr lang="en-US" sz="9600" dirty="0"/>
          </a:p>
        </p:txBody>
      </p:sp>
      <p:sp>
        <p:nvSpPr>
          <p:cNvPr id="12" name="Minden 3. dollár">
            <a:extLst>
              <a:ext uri="{FF2B5EF4-FFF2-40B4-BE49-F238E27FC236}">
                <a16:creationId xmlns:a16="http://schemas.microsoft.com/office/drawing/2014/main" id="{F7AFDA9F-24D4-4144-957F-00FCCE0C5CD5}"/>
              </a:ext>
            </a:extLst>
          </p:cNvPr>
          <p:cNvSpPr txBox="1"/>
          <p:nvPr/>
        </p:nvSpPr>
        <p:spPr>
          <a:xfrm>
            <a:off x="1900309" y="4628105"/>
            <a:ext cx="8391379" cy="91440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hu-HU" sz="4800" dirty="0">
                <a:solidFill>
                  <a:schemeClr val="bg1"/>
                </a:solidFill>
              </a:rPr>
              <a:t>Minden 3. $ HPE</a:t>
            </a:r>
          </a:p>
        </p:txBody>
      </p:sp>
      <p:sp>
        <p:nvSpPr>
          <p:cNvPr id="13" name="Frontier">
            <a:extLst>
              <a:ext uri="{FF2B5EF4-FFF2-40B4-BE49-F238E27FC236}">
                <a16:creationId xmlns:a16="http://schemas.microsoft.com/office/drawing/2014/main" id="{F611B4AB-7575-4934-9EEB-04A1DF5C9C92}"/>
              </a:ext>
            </a:extLst>
          </p:cNvPr>
          <p:cNvSpPr txBox="1"/>
          <p:nvPr/>
        </p:nvSpPr>
        <p:spPr>
          <a:xfrm>
            <a:off x="1900309" y="4628105"/>
            <a:ext cx="8391379" cy="91440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hu-HU" sz="4800" dirty="0" err="1">
                <a:solidFill>
                  <a:schemeClr val="bg1"/>
                </a:solidFill>
              </a:rPr>
              <a:t>Frontier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14" name="Ezmeral">
            <a:extLst>
              <a:ext uri="{FF2B5EF4-FFF2-40B4-BE49-F238E27FC236}">
                <a16:creationId xmlns:a16="http://schemas.microsoft.com/office/drawing/2014/main" id="{23D96F7E-0784-42B3-880B-09643A8C678B}"/>
              </a:ext>
            </a:extLst>
          </p:cNvPr>
          <p:cNvSpPr txBox="1"/>
          <p:nvPr/>
        </p:nvSpPr>
        <p:spPr>
          <a:xfrm>
            <a:off x="1900309" y="4628105"/>
            <a:ext cx="8391379" cy="91440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hu-HU" sz="4800" b="1" dirty="0" err="1">
                <a:solidFill>
                  <a:schemeClr val="bg1"/>
                </a:solidFill>
              </a:rPr>
              <a:t>Ezmeral</a:t>
            </a:r>
            <a:endParaRPr lang="hu-HU" sz="4800" b="1" dirty="0">
              <a:solidFill>
                <a:schemeClr val="bg1"/>
              </a:solidFill>
            </a:endParaRPr>
          </a:p>
        </p:txBody>
      </p:sp>
      <p:sp>
        <p:nvSpPr>
          <p:cNvPr id="15" name="Ezmeral Data Fabric">
            <a:extLst>
              <a:ext uri="{FF2B5EF4-FFF2-40B4-BE49-F238E27FC236}">
                <a16:creationId xmlns:a16="http://schemas.microsoft.com/office/drawing/2014/main" id="{56CDBC9B-62F9-4AE7-9F4F-1A2F8E45EE90}"/>
              </a:ext>
            </a:extLst>
          </p:cNvPr>
          <p:cNvSpPr txBox="1"/>
          <p:nvPr/>
        </p:nvSpPr>
        <p:spPr>
          <a:xfrm>
            <a:off x="1900308" y="4628105"/>
            <a:ext cx="8391379" cy="91440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hu-HU" sz="4800" b="1" dirty="0" err="1">
                <a:solidFill>
                  <a:schemeClr val="bg1"/>
                </a:solidFill>
              </a:rPr>
              <a:t>Ezmeral</a:t>
            </a:r>
            <a:r>
              <a:rPr lang="hu-HU" sz="4800" dirty="0">
                <a:solidFill>
                  <a:schemeClr val="bg1"/>
                </a:solidFill>
              </a:rPr>
              <a:t> Data </a:t>
            </a:r>
            <a:r>
              <a:rPr lang="hu-HU" sz="4800" dirty="0" err="1">
                <a:solidFill>
                  <a:schemeClr val="bg1"/>
                </a:solidFill>
              </a:rPr>
              <a:t>Fabric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16" name="Ezmeral Runtime &amp; MLOps">
            <a:extLst>
              <a:ext uri="{FF2B5EF4-FFF2-40B4-BE49-F238E27FC236}">
                <a16:creationId xmlns:a16="http://schemas.microsoft.com/office/drawing/2014/main" id="{A6A5D4D3-6756-4B1B-B17D-CFA0372C9C65}"/>
              </a:ext>
            </a:extLst>
          </p:cNvPr>
          <p:cNvSpPr txBox="1"/>
          <p:nvPr/>
        </p:nvSpPr>
        <p:spPr>
          <a:xfrm>
            <a:off x="1900308" y="4628105"/>
            <a:ext cx="8391379" cy="91440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hu-HU" sz="4800" b="1" dirty="0" err="1">
                <a:solidFill>
                  <a:schemeClr val="bg1"/>
                </a:solidFill>
              </a:rPr>
              <a:t>Ezmeral</a:t>
            </a:r>
            <a:r>
              <a:rPr lang="hu-HU" sz="4800" dirty="0">
                <a:solidFill>
                  <a:schemeClr val="bg1"/>
                </a:solidFill>
              </a:rPr>
              <a:t> </a:t>
            </a:r>
            <a:r>
              <a:rPr lang="hu-HU" sz="4800" dirty="0" err="1">
                <a:solidFill>
                  <a:schemeClr val="bg1"/>
                </a:solidFill>
              </a:rPr>
              <a:t>Runtime</a:t>
            </a:r>
            <a:r>
              <a:rPr lang="hu-HU" sz="4800" dirty="0">
                <a:solidFill>
                  <a:schemeClr val="bg1"/>
                </a:solidFill>
              </a:rPr>
              <a:t> &amp; </a:t>
            </a:r>
            <a:r>
              <a:rPr lang="hu-HU" sz="4800" dirty="0" err="1">
                <a:solidFill>
                  <a:schemeClr val="bg1"/>
                </a:solidFill>
              </a:rPr>
              <a:t>MLOps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17" name="Wafer Scale Engine">
            <a:extLst>
              <a:ext uri="{FF2B5EF4-FFF2-40B4-BE49-F238E27FC236}">
                <a16:creationId xmlns:a16="http://schemas.microsoft.com/office/drawing/2014/main" id="{75657D26-EA09-4454-BF28-3710F1EDBE8C}"/>
              </a:ext>
            </a:extLst>
          </p:cNvPr>
          <p:cNvSpPr txBox="1"/>
          <p:nvPr/>
        </p:nvSpPr>
        <p:spPr>
          <a:xfrm>
            <a:off x="1900308" y="4628105"/>
            <a:ext cx="8391379" cy="91440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hu-HU" sz="4800" dirty="0" err="1">
                <a:solidFill>
                  <a:schemeClr val="bg1"/>
                </a:solidFill>
              </a:rPr>
              <a:t>Wafer</a:t>
            </a:r>
            <a:r>
              <a:rPr lang="hu-HU" sz="4800" dirty="0">
                <a:solidFill>
                  <a:schemeClr val="bg1"/>
                </a:solidFill>
              </a:rPr>
              <a:t> </a:t>
            </a:r>
            <a:r>
              <a:rPr lang="hu-HU" sz="4800" dirty="0" err="1">
                <a:solidFill>
                  <a:schemeClr val="bg1"/>
                </a:solidFill>
              </a:rPr>
              <a:t>Scale</a:t>
            </a:r>
            <a:r>
              <a:rPr lang="hu-HU" sz="4800" dirty="0">
                <a:solidFill>
                  <a:schemeClr val="bg1"/>
                </a:solidFill>
              </a:rPr>
              <a:t> </a:t>
            </a:r>
            <a:r>
              <a:rPr lang="hu-HU" sz="4800" dirty="0" err="1">
                <a:solidFill>
                  <a:schemeClr val="bg1"/>
                </a:solidFill>
              </a:rPr>
              <a:t>Engine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18" name="Baby Cray">
            <a:extLst>
              <a:ext uri="{FF2B5EF4-FFF2-40B4-BE49-F238E27FC236}">
                <a16:creationId xmlns:a16="http://schemas.microsoft.com/office/drawing/2014/main" id="{DB477815-B8AB-4512-A4B2-11E6EED31FC3}"/>
              </a:ext>
            </a:extLst>
          </p:cNvPr>
          <p:cNvSpPr txBox="1"/>
          <p:nvPr/>
        </p:nvSpPr>
        <p:spPr>
          <a:xfrm>
            <a:off x="1900307" y="4628105"/>
            <a:ext cx="8391379" cy="91440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none" lIns="91440" tIns="91440" rIns="91440" bIns="9144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hu-HU" sz="4800" dirty="0">
                <a:solidFill>
                  <a:schemeClr val="bg1"/>
                </a:solidFill>
              </a:rPr>
              <a:t>Baby </a:t>
            </a:r>
            <a:r>
              <a:rPr lang="hu-HU" sz="4800" dirty="0" err="1">
                <a:solidFill>
                  <a:schemeClr val="bg1"/>
                </a:solidFill>
              </a:rPr>
              <a:t>Cray</a:t>
            </a:r>
            <a:endParaRPr lang="hu-H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B6D090-38EC-4E66-A0B0-4426D32E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3" y="2676894"/>
            <a:ext cx="5616727" cy="868680"/>
          </a:xfrm>
        </p:spPr>
        <p:txBody>
          <a:bodyPr/>
          <a:lstStyle/>
          <a:p>
            <a:r>
              <a:rPr lang="hu-HU" dirty="0"/>
              <a:t>Köszönöm a FIGYELMET!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051F6-3560-489E-9341-9D4C5E0DB6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05699" marR="0" lvl="0" indent="-205699" algn="l" defTabSz="10884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Blip>
                <a:blip r:embed="rId2"/>
              </a:buBlip>
              <a:tabLst/>
              <a:defRPr/>
            </a:pPr>
            <a:fld id="{104FC826-72BB-4AF1-BA01-A94F7396A7DC}" type="slidenum">
              <a:rPr kumimoji="0" lang="en-US" sz="2000" b="0" i="0" u="none" strike="noStrike" kern="1200" cap="all" spc="0" normalizeH="0" baseline="1000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pPr marL="205699" marR="0" lvl="0" indent="-205699" algn="l" defTabSz="10884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Blip>
                  <a:blip r:embed="rId2"/>
                </a:buBlip>
                <a:tabLst/>
                <a:defRPr/>
              </a:pPr>
              <a:t>3</a:t>
            </a:fld>
            <a:endParaRPr kumimoji="0" lang="en-US" sz="2000" b="0" i="0" u="none" strike="noStrike" kern="1200" cap="all" spc="0" normalizeH="0" baseline="1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95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HPE Standard 16x9 Black Templat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">
      <a:majorFont>
        <a:latin typeface="MetricHPE Black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57150">
          <a:solidFill>
            <a:schemeClr val="accent1"/>
          </a:solidFill>
        </a:ln>
      </a:spPr>
      <a:bodyPr tIns="91440" bIns="91440"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91440" tIns="91440" rIns="91440" bIns="91440" rtlCol="0" anchor="ctr" anchorCtr="0">
        <a:noAutofit/>
      </a:bodyPr>
      <a:lstStyle>
        <a:defPPr algn="ctr">
          <a:lnSpc>
            <a:spcPct val="90000"/>
          </a:lnSpc>
          <a:spcBef>
            <a:spcPts val="400"/>
          </a:spcBef>
          <a:defRPr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HPE Standard 16x9 Black Template" id="{C22C3192-A93A-4AAC-B1D3-278E416063BF}" vid="{EE8CA267-1D7E-4187-A31B-6CA2AC5EC497}"/>
    </a:ext>
  </a:extLst>
</a:theme>
</file>

<file path=ppt/theme/theme2.xml><?xml version="1.0" encoding="utf-8"?>
<a:theme xmlns:a="http://schemas.openxmlformats.org/drawingml/2006/main" name="2_HPE Standard 16x9 Black Templat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">
      <a:majorFont>
        <a:latin typeface="MetricHPE Black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57150">
          <a:solidFill>
            <a:schemeClr val="accent1"/>
          </a:solidFill>
        </a:ln>
      </a:spPr>
      <a:bodyPr tIns="91440" bIns="91440"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91440" tIns="91440" rIns="91440" bIns="91440" rtlCol="0" anchor="ctr" anchorCtr="0">
        <a:noAutofit/>
      </a:bodyPr>
      <a:lstStyle>
        <a:defPPr algn="ctr">
          <a:lnSpc>
            <a:spcPct val="90000"/>
          </a:lnSpc>
          <a:spcBef>
            <a:spcPts val="400"/>
          </a:spcBef>
          <a:defRPr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HPE Standard 16x9 Black Template" id="{C22C3192-A93A-4AAC-B1D3-278E416063BF}" vid="{EE8CA267-1D7E-4187-A31B-6CA2AC5EC49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B2CA6AEECBEE440AB36827970E8E2A5" ma:contentTypeVersion="" ma:contentTypeDescription="Új dokumentum létrehozása." ma:contentTypeScope="" ma:versionID="832ce4dfaf917cb1ba27a89767261693">
  <xsd:schema xmlns:xsd="http://www.w3.org/2001/XMLSchema" xmlns:xs="http://www.w3.org/2001/XMLSchema" xmlns:p="http://schemas.microsoft.com/office/2006/metadata/properties" xmlns:ns2="eff08c82-ce1c-49bc-a1d0-41eac7de1a3e" targetNamespace="http://schemas.microsoft.com/office/2006/metadata/properties" ma:root="true" ma:fieldsID="4aabf486d456b887433404a5ee02d546" ns2:_="">
    <xsd:import namespace="eff08c82-ce1c-49bc-a1d0-41eac7de1a3e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okgazda xmlns="eff08c82-ce1c-49bc-a1d0-41eac7de1a3e" xsi:nil="true"/>
    <Titokkorlát xmlns="eff08c82-ce1c-49bc-a1d0-41eac7de1a3e" xsi:nil="true"/>
  </documentManagement>
</p:properties>
</file>

<file path=customXml/itemProps1.xml><?xml version="1.0" encoding="utf-8"?>
<ds:datastoreItem xmlns:ds="http://schemas.openxmlformats.org/officeDocument/2006/customXml" ds:itemID="{6BE288EE-0203-45C9-846B-B9DD4BA2ECDC}"/>
</file>

<file path=customXml/itemProps2.xml><?xml version="1.0" encoding="utf-8"?>
<ds:datastoreItem xmlns:ds="http://schemas.openxmlformats.org/officeDocument/2006/customXml" ds:itemID="{A5722DA0-97BB-4829-A444-93EBB7550156}"/>
</file>

<file path=customXml/itemProps3.xml><?xml version="1.0" encoding="utf-8"?>
<ds:datastoreItem xmlns:ds="http://schemas.openxmlformats.org/officeDocument/2006/customXml" ds:itemID="{C7C1FABB-439D-464F-B54C-0D07F9834D44}"/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55</Words>
  <Application>Microsoft Office PowerPoint</Application>
  <PresentationFormat>Widescreen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MetricHPE</vt:lpstr>
      <vt:lpstr>MetricHPE Black</vt:lpstr>
      <vt:lpstr>MetricHPE Light</vt:lpstr>
      <vt:lpstr>1_HPE Standard 16x9 Black Template</vt:lpstr>
      <vt:lpstr>2_HPE Standard 16x9 Black Template</vt:lpstr>
      <vt:lpstr>HPE,  HPC,  A&amp;PS</vt:lpstr>
      <vt:lpstr>HPE-NEK VAN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Nemzeti Mobilfizetés Zrt HPE Ezmeral</dc:title>
  <dc:creator>Sipos, Attila</dc:creator>
  <cp:lastModifiedBy>Sipos, Attila</cp:lastModifiedBy>
  <cp:revision>2</cp:revision>
  <dcterms:created xsi:type="dcterms:W3CDTF">2022-04-06T10:07:49Z</dcterms:created>
  <dcterms:modified xsi:type="dcterms:W3CDTF">2022-06-03T11:48:57Z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0x0101001B2CA6AEECBEE440AB36827970E8E2A5</vt:lpwstr>
  </property>
</Properties>
</file>